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a25dd5f5476424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1dacc18e97d485e"/>
  </p:sldMasterIdLst>
  <p:sldIdLst>
    <p:sldId xmlns:r="http://schemas.openxmlformats.org/officeDocument/2006/relationships" id="256" r:id="Ra2a87c9d4ed2442e"/>
    <p:sldId xmlns:r="http://schemas.openxmlformats.org/officeDocument/2006/relationships" id="257" r:id="R8ae6a03375384932"/>
    <p:sldId xmlns:r="http://schemas.openxmlformats.org/officeDocument/2006/relationships" id="258" r:id="Rf6fd3c47a2954a23"/>
    <p:sldId xmlns:r="http://schemas.openxmlformats.org/officeDocument/2006/relationships" id="259" r:id="R636d36888d3f4bff"/>
    <p:sldId xmlns:r="http://schemas.openxmlformats.org/officeDocument/2006/relationships" id="260" r:id="R041f874e1cd343bd"/>
    <p:sldId xmlns:r="http://schemas.openxmlformats.org/officeDocument/2006/relationships" id="261" r:id="R1489fc272efd4e60"/>
    <p:sldId xmlns:r="http://schemas.openxmlformats.org/officeDocument/2006/relationships" id="262" r:id="R3179cd1a0b7d457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1dacc18e97d485e" /><Relationship Type="http://schemas.openxmlformats.org/officeDocument/2006/relationships/slide" Target="/ppt/slides/slide1.xml" Id="Ra2a87c9d4ed2442e" /><Relationship Type="http://schemas.openxmlformats.org/officeDocument/2006/relationships/slide" Target="/ppt/slides/slide2.xml" Id="R8ae6a03375384932" /><Relationship Type="http://schemas.openxmlformats.org/officeDocument/2006/relationships/slide" Target="/ppt/slides/slide3.xml" Id="Rf6fd3c47a2954a23" /><Relationship Type="http://schemas.openxmlformats.org/officeDocument/2006/relationships/slide" Target="/ppt/slides/slide4.xml" Id="R636d36888d3f4bff" /><Relationship Type="http://schemas.openxmlformats.org/officeDocument/2006/relationships/slide" Target="/ppt/slides/slide5.xml" Id="R041f874e1cd343bd" /><Relationship Type="http://schemas.openxmlformats.org/officeDocument/2006/relationships/slide" Target="/ppt/slides/slide6.xml" Id="R1489fc272efd4e60" /><Relationship Type="http://schemas.openxmlformats.org/officeDocument/2006/relationships/slide" Target="/ppt/slides/slide7.xml" Id="R3179cd1a0b7d457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5b8b5a785543f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0d471ab61e44e8" /><Relationship Type="http://schemas.openxmlformats.org/officeDocument/2006/relationships/theme" Target="/ppt/slideMasters/theme/theme1.xml" Id="R3733cefbfb164a6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70d471ab61e44e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0ae47a6f56479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5a4e8d4be1495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d068237eb04d5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de8e7438f24b9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aa2eb713ec491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0c43fc2d7f4c9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8bf934280f471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TELECONSULT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TELECONSULT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TELECONSULT HOLDING AS ble etablert [år] og holder til i Namsos.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TELECONSULT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TELECONSULT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TELECONSULT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8 336 023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−995 196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−1 045 612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16 287 208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44 777 608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TELECONSULT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KRISTOFFER LARSEN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TELECONSULT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Havnegata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7800 Namsos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74 22 62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telecoas.namsos@online.no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976 593 375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TELECONSULT HOLDING AS</a:t>
            </a:r>
          </a:p>
        </p:txBody>
      </p:sp>
    </p:spTree>
  </p:cSld>
  <p:clrMapOvr>
    <a:masterClrMapping xmlns:a="http://schemas.openxmlformats.org/drawingml/2006/main"/>
  </p:clrMapOvr>
</p:sld>
</file>