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144315765749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d15553334444ef"/>
  </p:sldMasterIdLst>
  <p:sldIdLst>
    <p:sldId xmlns:r="http://schemas.openxmlformats.org/officeDocument/2006/relationships" id="256" r:id="R2ae6d7ae705e4a60"/>
    <p:sldId xmlns:r="http://schemas.openxmlformats.org/officeDocument/2006/relationships" id="257" r:id="R8cf308bc6fb74b1d"/>
    <p:sldId xmlns:r="http://schemas.openxmlformats.org/officeDocument/2006/relationships" id="258" r:id="Ree52a44b70414774"/>
    <p:sldId xmlns:r="http://schemas.openxmlformats.org/officeDocument/2006/relationships" id="259" r:id="R9e8a1a0c3ded4810"/>
    <p:sldId xmlns:r="http://schemas.openxmlformats.org/officeDocument/2006/relationships" id="260" r:id="R84312be6212d4acb"/>
    <p:sldId xmlns:r="http://schemas.openxmlformats.org/officeDocument/2006/relationships" id="261" r:id="R62132c9dddcb4fb6"/>
    <p:sldId xmlns:r="http://schemas.openxmlformats.org/officeDocument/2006/relationships" id="262" r:id="Rac838b8bdc6a4a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d15553334444ef" /><Relationship Type="http://schemas.openxmlformats.org/officeDocument/2006/relationships/slide" Target="/ppt/slides/slide1.xml" Id="R2ae6d7ae705e4a60" /><Relationship Type="http://schemas.openxmlformats.org/officeDocument/2006/relationships/slide" Target="/ppt/slides/slide2.xml" Id="R8cf308bc6fb74b1d" /><Relationship Type="http://schemas.openxmlformats.org/officeDocument/2006/relationships/slide" Target="/ppt/slides/slide3.xml" Id="Ree52a44b70414774" /><Relationship Type="http://schemas.openxmlformats.org/officeDocument/2006/relationships/slide" Target="/ppt/slides/slide4.xml" Id="R9e8a1a0c3ded4810" /><Relationship Type="http://schemas.openxmlformats.org/officeDocument/2006/relationships/slide" Target="/ppt/slides/slide5.xml" Id="R84312be6212d4acb" /><Relationship Type="http://schemas.openxmlformats.org/officeDocument/2006/relationships/slide" Target="/ppt/slides/slide6.xml" Id="R62132c9dddcb4fb6" /><Relationship Type="http://schemas.openxmlformats.org/officeDocument/2006/relationships/slide" Target="/ppt/slides/slide7.xml" Id="Rac838b8bdc6a4a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ddac74620d42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5fc972f68d4121" /><Relationship Type="http://schemas.openxmlformats.org/officeDocument/2006/relationships/theme" Target="/ppt/slideMasters/theme/theme1.xml" Id="R721e09c8828246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5fc972f68d41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608abb36744c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a6fc8aaa3b48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7d3a41e63048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c7f09914ec45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ad78bdfae845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57a8198f734f0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b12ad943c24b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SNORRE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SNORRE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SNORRE AS ble etablert [år] og holder til i Innvik.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SNORRE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SNORRE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SNORRE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88 360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−468 393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282 426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9 104 601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9 177 131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SNORRE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AAGE HILDE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SNORRE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IRAS, Vagstadbygget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6793 Innvik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87 43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976 582 969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SNORRE AS</a:t>
            </a:r>
          </a:p>
        </p:txBody>
      </p:sp>
    </p:spTree>
  </p:cSld>
  <p:clrMapOvr>
    <a:masterClrMapping xmlns:a="http://schemas.openxmlformats.org/drawingml/2006/main"/>
  </p:clrMapOvr>
</p:sld>
</file>