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297ebbe6fe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48bae6c504f2e"/>
  </p:sldMasterIdLst>
  <p:sldIdLst>
    <p:sldId xmlns:r="http://schemas.openxmlformats.org/officeDocument/2006/relationships" id="256" r:id="R281431bc11034483"/>
    <p:sldId xmlns:r="http://schemas.openxmlformats.org/officeDocument/2006/relationships" id="257" r:id="Rb4f9509efdbc4516"/>
    <p:sldId xmlns:r="http://schemas.openxmlformats.org/officeDocument/2006/relationships" id="258" r:id="Ra39cd5ba18f84ec5"/>
    <p:sldId xmlns:r="http://schemas.openxmlformats.org/officeDocument/2006/relationships" id="259" r:id="Rc951aa559672408c"/>
    <p:sldId xmlns:r="http://schemas.openxmlformats.org/officeDocument/2006/relationships" id="260" r:id="R402c9909191e4c4a"/>
    <p:sldId xmlns:r="http://schemas.openxmlformats.org/officeDocument/2006/relationships" id="261" r:id="Rf76b0a2998eb4e0c"/>
    <p:sldId xmlns:r="http://schemas.openxmlformats.org/officeDocument/2006/relationships" id="262" r:id="R3686901825454b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48bae6c504f2e" /><Relationship Type="http://schemas.openxmlformats.org/officeDocument/2006/relationships/slide" Target="/ppt/slides/slide1.xml" Id="R281431bc11034483" /><Relationship Type="http://schemas.openxmlformats.org/officeDocument/2006/relationships/slide" Target="/ppt/slides/slide2.xml" Id="Rb4f9509efdbc4516" /><Relationship Type="http://schemas.openxmlformats.org/officeDocument/2006/relationships/slide" Target="/ppt/slides/slide3.xml" Id="Ra39cd5ba18f84ec5" /><Relationship Type="http://schemas.openxmlformats.org/officeDocument/2006/relationships/slide" Target="/ppt/slides/slide4.xml" Id="Rc951aa559672408c" /><Relationship Type="http://schemas.openxmlformats.org/officeDocument/2006/relationships/slide" Target="/ppt/slides/slide5.xml" Id="R402c9909191e4c4a" /><Relationship Type="http://schemas.openxmlformats.org/officeDocument/2006/relationships/slide" Target="/ppt/slides/slide6.xml" Id="Rf76b0a2998eb4e0c" /><Relationship Type="http://schemas.openxmlformats.org/officeDocument/2006/relationships/slide" Target="/ppt/slides/slide7.xml" Id="R3686901825454b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4ee9cca26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822ae91a8467f" /><Relationship Type="http://schemas.openxmlformats.org/officeDocument/2006/relationships/theme" Target="/ppt/slideMasters/theme/theme1.xml" Id="Rba044dfdbe8a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822ae91a8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bde3ba221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13a549a83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76639c451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31a501ca3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b0e05c9d0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f1a83f7644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38939eab2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KVITÅVATN FJELLHYTTER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KVITÅVATN FJELLHYTTER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3 454 886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−6 503 550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−2 283 002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15 596 229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24 588 139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Månaveien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09 63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976 563 824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