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a5c893470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2eade472c460a"/>
  </p:sldMasterIdLst>
  <p:sldIdLst>
    <p:sldId xmlns:r="http://schemas.openxmlformats.org/officeDocument/2006/relationships" id="256" r:id="Rac4db888b5364a66"/>
    <p:sldId xmlns:r="http://schemas.openxmlformats.org/officeDocument/2006/relationships" id="257" r:id="R184c013e2974445c"/>
    <p:sldId xmlns:r="http://schemas.openxmlformats.org/officeDocument/2006/relationships" id="258" r:id="R9f8063e973894a8e"/>
    <p:sldId xmlns:r="http://schemas.openxmlformats.org/officeDocument/2006/relationships" id="259" r:id="R244930048cc247bb"/>
    <p:sldId xmlns:r="http://schemas.openxmlformats.org/officeDocument/2006/relationships" id="260" r:id="R8753ab84d5794089"/>
    <p:sldId xmlns:r="http://schemas.openxmlformats.org/officeDocument/2006/relationships" id="261" r:id="R346fc9088e0546c2"/>
    <p:sldId xmlns:r="http://schemas.openxmlformats.org/officeDocument/2006/relationships" id="262" r:id="R5bae9e01198a45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2eade472c460a" /><Relationship Type="http://schemas.openxmlformats.org/officeDocument/2006/relationships/slide" Target="/ppt/slides/slide1.xml" Id="Rac4db888b5364a66" /><Relationship Type="http://schemas.openxmlformats.org/officeDocument/2006/relationships/slide" Target="/ppt/slides/slide2.xml" Id="R184c013e2974445c" /><Relationship Type="http://schemas.openxmlformats.org/officeDocument/2006/relationships/slide" Target="/ppt/slides/slide3.xml" Id="R9f8063e973894a8e" /><Relationship Type="http://schemas.openxmlformats.org/officeDocument/2006/relationships/slide" Target="/ppt/slides/slide4.xml" Id="R244930048cc247bb" /><Relationship Type="http://schemas.openxmlformats.org/officeDocument/2006/relationships/slide" Target="/ppt/slides/slide5.xml" Id="R8753ab84d5794089" /><Relationship Type="http://schemas.openxmlformats.org/officeDocument/2006/relationships/slide" Target="/ppt/slides/slide6.xml" Id="R346fc9088e0546c2" /><Relationship Type="http://schemas.openxmlformats.org/officeDocument/2006/relationships/slide" Target="/ppt/slides/slide7.xml" Id="R5bae9e01198a45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9f7b99cb1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6ca75e194e48" /><Relationship Type="http://schemas.openxmlformats.org/officeDocument/2006/relationships/theme" Target="/ppt/slideMasters/theme/theme1.xml" Id="R8c190f24e181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a6ca75e19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507d6c305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78e1cb996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e28c1843a45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3c5d7ca0246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745e8d667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14696485542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9276adfa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SYSTEM KREDITT-FINANS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SYSTEM KREDITT-FINANS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1 967 084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KNUT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GLENN ROBERT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LISBETH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Skaug, Øvre Skaugvei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68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976 562 712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