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52721c8bf443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9d418f99664b47"/>
  </p:sldMasterIdLst>
  <p:sldIdLst>
    <p:sldId xmlns:r="http://schemas.openxmlformats.org/officeDocument/2006/relationships" id="256" r:id="R4e4cae29c8ba4b04"/>
    <p:sldId xmlns:r="http://schemas.openxmlformats.org/officeDocument/2006/relationships" id="257" r:id="Rbe5f4fccf4584584"/>
    <p:sldId xmlns:r="http://schemas.openxmlformats.org/officeDocument/2006/relationships" id="258" r:id="R88e9d079812e403b"/>
    <p:sldId xmlns:r="http://schemas.openxmlformats.org/officeDocument/2006/relationships" id="259" r:id="R640db2dfc3764478"/>
    <p:sldId xmlns:r="http://schemas.openxmlformats.org/officeDocument/2006/relationships" id="260" r:id="R471324306d9d4aff"/>
    <p:sldId xmlns:r="http://schemas.openxmlformats.org/officeDocument/2006/relationships" id="261" r:id="Rdd3a2dc776e346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d418f99664b47" /><Relationship Type="http://schemas.openxmlformats.org/officeDocument/2006/relationships/slide" Target="/ppt/slides/slide1.xml" Id="R4e4cae29c8ba4b04" /><Relationship Type="http://schemas.openxmlformats.org/officeDocument/2006/relationships/slide" Target="/ppt/slides/slide2.xml" Id="Rbe5f4fccf4584584" /><Relationship Type="http://schemas.openxmlformats.org/officeDocument/2006/relationships/slide" Target="/ppt/slides/slide3.xml" Id="R88e9d079812e403b" /><Relationship Type="http://schemas.openxmlformats.org/officeDocument/2006/relationships/slide" Target="/ppt/slides/slide4.xml" Id="R640db2dfc3764478" /><Relationship Type="http://schemas.openxmlformats.org/officeDocument/2006/relationships/slide" Target="/ppt/slides/slide5.xml" Id="R471324306d9d4aff" /><Relationship Type="http://schemas.openxmlformats.org/officeDocument/2006/relationships/slide" Target="/ppt/slides/slide6.xml" Id="Rdd3a2dc776e346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830170a2442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fae2885fd4f99" /><Relationship Type="http://schemas.openxmlformats.org/officeDocument/2006/relationships/theme" Target="/ppt/slideMasters/theme/theme1.xml" Id="R54edace96e2246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fae2885fd4f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591a75d18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ccc3a9f0449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ad0106ba446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5a034894b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e00d387be41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694d10273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