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e42ea6ac3440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ae30186ee4aa1"/>
  </p:sldMasterIdLst>
  <p:sldIdLst>
    <p:sldId xmlns:r="http://schemas.openxmlformats.org/officeDocument/2006/relationships" id="256" r:id="R76ab6486cffc43c0"/>
    <p:sldId xmlns:r="http://schemas.openxmlformats.org/officeDocument/2006/relationships" id="257" r:id="R449c35df6a5c4417"/>
    <p:sldId xmlns:r="http://schemas.openxmlformats.org/officeDocument/2006/relationships" id="258" r:id="R563f880f1be44a07"/>
    <p:sldId xmlns:r="http://schemas.openxmlformats.org/officeDocument/2006/relationships" id="259" r:id="R42d91d860af34ae8"/>
    <p:sldId xmlns:r="http://schemas.openxmlformats.org/officeDocument/2006/relationships" id="260" r:id="Rb81851fb77e24ece"/>
    <p:sldId xmlns:r="http://schemas.openxmlformats.org/officeDocument/2006/relationships" id="261" r:id="R0f2c0f55f9fa4007"/>
    <p:sldId xmlns:r="http://schemas.openxmlformats.org/officeDocument/2006/relationships" id="262" r:id="Rf68e0263f24643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ae30186ee4aa1" /><Relationship Type="http://schemas.openxmlformats.org/officeDocument/2006/relationships/slide" Target="/ppt/slides/slide1.xml" Id="R76ab6486cffc43c0" /><Relationship Type="http://schemas.openxmlformats.org/officeDocument/2006/relationships/slide" Target="/ppt/slides/slide2.xml" Id="R449c35df6a5c4417" /><Relationship Type="http://schemas.openxmlformats.org/officeDocument/2006/relationships/slide" Target="/ppt/slides/slide3.xml" Id="R563f880f1be44a07" /><Relationship Type="http://schemas.openxmlformats.org/officeDocument/2006/relationships/slide" Target="/ppt/slides/slide4.xml" Id="R42d91d860af34ae8" /><Relationship Type="http://schemas.openxmlformats.org/officeDocument/2006/relationships/slide" Target="/ppt/slides/slide5.xml" Id="Rb81851fb77e24ece" /><Relationship Type="http://schemas.openxmlformats.org/officeDocument/2006/relationships/slide" Target="/ppt/slides/slide6.xml" Id="R0f2c0f55f9fa4007" /><Relationship Type="http://schemas.openxmlformats.org/officeDocument/2006/relationships/slide" Target="/ppt/slides/slide7.xml" Id="Rf68e0263f24643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7b574bf9641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668f897dc440d" /><Relationship Type="http://schemas.openxmlformats.org/officeDocument/2006/relationships/theme" Target="/ppt/slideMasters/theme/theme1.xml" Id="R0ffed28c395f48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5668f897dc44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cd0f4a82c42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23312eda54b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f5814d8794a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afd229ff340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40e8081ff4c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ad69c5d9d48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88a5cfccc40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GRAVDALGRUPPA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GRAVDALGRUPPA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8 279 062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2 567 129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47 903 449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50 420 024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HELLVIK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Halbrendsøyra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72 17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www.gravdal.no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976 539 370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