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debf20f4be4c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1cd6780ec2456d"/>
  </p:sldMasterIdLst>
  <p:sldIdLst>
    <p:sldId xmlns:r="http://schemas.openxmlformats.org/officeDocument/2006/relationships" id="256" r:id="R9afe5ebe2ccf456c"/>
    <p:sldId xmlns:r="http://schemas.openxmlformats.org/officeDocument/2006/relationships" id="257" r:id="R40fb61eb8bc5456b"/>
    <p:sldId xmlns:r="http://schemas.openxmlformats.org/officeDocument/2006/relationships" id="258" r:id="Re6fb71ba34914406"/>
    <p:sldId xmlns:r="http://schemas.openxmlformats.org/officeDocument/2006/relationships" id="259" r:id="R529ed5a0da7d4a74"/>
    <p:sldId xmlns:r="http://schemas.openxmlformats.org/officeDocument/2006/relationships" id="260" r:id="R937a8a56a11c4e5d"/>
    <p:sldId xmlns:r="http://schemas.openxmlformats.org/officeDocument/2006/relationships" id="261" r:id="Rd81f247a91514a44"/>
    <p:sldId xmlns:r="http://schemas.openxmlformats.org/officeDocument/2006/relationships" id="262" r:id="Rf9f2eb2e30bf4a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1cd6780ec2456d" /><Relationship Type="http://schemas.openxmlformats.org/officeDocument/2006/relationships/slide" Target="/ppt/slides/slide1.xml" Id="R9afe5ebe2ccf456c" /><Relationship Type="http://schemas.openxmlformats.org/officeDocument/2006/relationships/slide" Target="/ppt/slides/slide2.xml" Id="R40fb61eb8bc5456b" /><Relationship Type="http://schemas.openxmlformats.org/officeDocument/2006/relationships/slide" Target="/ppt/slides/slide3.xml" Id="Re6fb71ba34914406" /><Relationship Type="http://schemas.openxmlformats.org/officeDocument/2006/relationships/slide" Target="/ppt/slides/slide4.xml" Id="R529ed5a0da7d4a74" /><Relationship Type="http://schemas.openxmlformats.org/officeDocument/2006/relationships/slide" Target="/ppt/slides/slide5.xml" Id="R937a8a56a11c4e5d" /><Relationship Type="http://schemas.openxmlformats.org/officeDocument/2006/relationships/slide" Target="/ppt/slides/slide6.xml" Id="Rd81f247a91514a44" /><Relationship Type="http://schemas.openxmlformats.org/officeDocument/2006/relationships/slide" Target="/ppt/slides/slide7.xml" Id="Rf9f2eb2e30bf4a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1e5385154540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5f48d3d934f69" /><Relationship Type="http://schemas.openxmlformats.org/officeDocument/2006/relationships/theme" Target="/ppt/slideMasters/theme/theme1.xml" Id="R78ed3a0ca59841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55f48d3d934f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e9b6949bd47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8e1025b6743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f0eae39b340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a8d1cb8454d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b37de896446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a1e5695da40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b1e610ede42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TR-BYGGUTVIKLING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TR-BYGGUTVIKLING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TR-BYGGUTVIKLING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TR-BYGGUTVIKLING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TR-BYGGUTVIKLING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TR-BYGGUTVIKLING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4 132 077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1 321 511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1 039 415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1 467 154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3 482 486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TR-BYGGUTVIKLING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AUNE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AASBØ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 PROSJEKT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TR-BYGGUTVIKLING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976 533 186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TR-BYGGUTVIKLING AS</a:t>
            </a:r>
          </a:p>
        </p:txBody>
      </p:sp>
    </p:spTree>
  </p:cSld>
  <p:clrMapOvr>
    <a:masterClrMapping xmlns:a="http://schemas.openxmlformats.org/drawingml/2006/main"/>
  </p:clrMapOvr>
</p:sld>
</file>