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60fbd5e2614e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83cda8827b4bec"/>
  </p:sldMasterIdLst>
  <p:sldIdLst>
    <p:sldId xmlns:r="http://schemas.openxmlformats.org/officeDocument/2006/relationships" id="256" r:id="Ra45eb41981b242e8"/>
    <p:sldId xmlns:r="http://schemas.openxmlformats.org/officeDocument/2006/relationships" id="257" r:id="Rdcf27bd1a8244c35"/>
    <p:sldId xmlns:r="http://schemas.openxmlformats.org/officeDocument/2006/relationships" id="258" r:id="Ra3c12f31c59a4fb1"/>
    <p:sldId xmlns:r="http://schemas.openxmlformats.org/officeDocument/2006/relationships" id="259" r:id="R5bc00d707fc3480d"/>
    <p:sldId xmlns:r="http://schemas.openxmlformats.org/officeDocument/2006/relationships" id="260" r:id="Rc88e2754ac5e487b"/>
    <p:sldId xmlns:r="http://schemas.openxmlformats.org/officeDocument/2006/relationships" id="261" r:id="R295713d15fa942db"/>
    <p:sldId xmlns:r="http://schemas.openxmlformats.org/officeDocument/2006/relationships" id="262" r:id="R4514007c53cc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3cda8827b4bec" /><Relationship Type="http://schemas.openxmlformats.org/officeDocument/2006/relationships/slide" Target="/ppt/slides/slide1.xml" Id="Ra45eb41981b242e8" /><Relationship Type="http://schemas.openxmlformats.org/officeDocument/2006/relationships/slide" Target="/ppt/slides/slide2.xml" Id="Rdcf27bd1a8244c35" /><Relationship Type="http://schemas.openxmlformats.org/officeDocument/2006/relationships/slide" Target="/ppt/slides/slide3.xml" Id="Ra3c12f31c59a4fb1" /><Relationship Type="http://schemas.openxmlformats.org/officeDocument/2006/relationships/slide" Target="/ppt/slides/slide4.xml" Id="R5bc00d707fc3480d" /><Relationship Type="http://schemas.openxmlformats.org/officeDocument/2006/relationships/slide" Target="/ppt/slides/slide5.xml" Id="Rc88e2754ac5e487b" /><Relationship Type="http://schemas.openxmlformats.org/officeDocument/2006/relationships/slide" Target="/ppt/slides/slide6.xml" Id="R295713d15fa942db" /><Relationship Type="http://schemas.openxmlformats.org/officeDocument/2006/relationships/slide" Target="/ppt/slides/slide7.xml" Id="R4514007c53cc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298d2753d4a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96d730940438a" /><Relationship Type="http://schemas.openxmlformats.org/officeDocument/2006/relationships/theme" Target="/ppt/slideMasters/theme/theme1.xml" Id="Rf3ee9581ee514f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096d73094043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96eecb11f46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66d91cc63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af2c4cb3d47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3958f4b80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82b88966f48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6313caf284e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348e04e7842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KANEBOGEN 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KANEBOGEN SKO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10 742 927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958 484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6 423 961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JOHANNESSEN KRISTOFFERSEN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KRISTOFFERSEN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Skilleveien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9411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07 41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976 501 632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