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85517a74c04b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24ccda8f9b4a5c"/>
  </p:sldMasterIdLst>
  <p:sldIdLst>
    <p:sldId xmlns:r="http://schemas.openxmlformats.org/officeDocument/2006/relationships" id="256" r:id="Rae0c5446d65b4723"/>
    <p:sldId xmlns:r="http://schemas.openxmlformats.org/officeDocument/2006/relationships" id="257" r:id="Rd86a7d1301f146a6"/>
    <p:sldId xmlns:r="http://schemas.openxmlformats.org/officeDocument/2006/relationships" id="258" r:id="Rb228a76ccbed4043"/>
    <p:sldId xmlns:r="http://schemas.openxmlformats.org/officeDocument/2006/relationships" id="259" r:id="Ree9b0c703b9240de"/>
    <p:sldId xmlns:r="http://schemas.openxmlformats.org/officeDocument/2006/relationships" id="260" r:id="R4b255e138d4f4e28"/>
    <p:sldId xmlns:r="http://schemas.openxmlformats.org/officeDocument/2006/relationships" id="261" r:id="R5d2dc934fcda4170"/>
    <p:sldId xmlns:r="http://schemas.openxmlformats.org/officeDocument/2006/relationships" id="262" r:id="R26891ce3625e48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4ccda8f9b4a5c" /><Relationship Type="http://schemas.openxmlformats.org/officeDocument/2006/relationships/slide" Target="/ppt/slides/slide1.xml" Id="Rae0c5446d65b4723" /><Relationship Type="http://schemas.openxmlformats.org/officeDocument/2006/relationships/slide" Target="/ppt/slides/slide2.xml" Id="Rd86a7d1301f146a6" /><Relationship Type="http://schemas.openxmlformats.org/officeDocument/2006/relationships/slide" Target="/ppt/slides/slide3.xml" Id="Rb228a76ccbed4043" /><Relationship Type="http://schemas.openxmlformats.org/officeDocument/2006/relationships/slide" Target="/ppt/slides/slide4.xml" Id="Ree9b0c703b9240de" /><Relationship Type="http://schemas.openxmlformats.org/officeDocument/2006/relationships/slide" Target="/ppt/slides/slide5.xml" Id="R4b255e138d4f4e28" /><Relationship Type="http://schemas.openxmlformats.org/officeDocument/2006/relationships/slide" Target="/ppt/slides/slide6.xml" Id="R5d2dc934fcda4170" /><Relationship Type="http://schemas.openxmlformats.org/officeDocument/2006/relationships/slide" Target="/ppt/slides/slide7.xml" Id="R26891ce3625e48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863629c11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b0e649c444f99" /><Relationship Type="http://schemas.openxmlformats.org/officeDocument/2006/relationships/theme" Target="/ppt/slideMasters/theme/theme1.xml" Id="Rda0079c353ce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b0e649c44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fb37ef77d41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65caef9e747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80cbdf1a2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c606584f7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f6390cef4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2eb4ae7ef45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7254febf3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SOFTCOMM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SOFTCOMM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7 573 151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JOHANNESEN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HEIMDAL  –  37,5 %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