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c5cc24428941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ccfdc73d4d4a51"/>
  </p:sldMasterIdLst>
  <p:sldIdLst>
    <p:sldId xmlns:r="http://schemas.openxmlformats.org/officeDocument/2006/relationships" id="256" r:id="R2a0ed0f54cff4ecf"/>
    <p:sldId xmlns:r="http://schemas.openxmlformats.org/officeDocument/2006/relationships" id="257" r:id="Re0e7a4294ec648d1"/>
    <p:sldId xmlns:r="http://schemas.openxmlformats.org/officeDocument/2006/relationships" id="258" r:id="Re12b9a533de547bb"/>
    <p:sldId xmlns:r="http://schemas.openxmlformats.org/officeDocument/2006/relationships" id="259" r:id="R9b9ecedf26934ff8"/>
    <p:sldId xmlns:r="http://schemas.openxmlformats.org/officeDocument/2006/relationships" id="260" r:id="R7e45af20a94c4ac5"/>
    <p:sldId xmlns:r="http://schemas.openxmlformats.org/officeDocument/2006/relationships" id="261" r:id="Reb9d7e219a464ce1"/>
    <p:sldId xmlns:r="http://schemas.openxmlformats.org/officeDocument/2006/relationships" id="262" r:id="R21dfb821ae3c4e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ccfdc73d4d4a51" /><Relationship Type="http://schemas.openxmlformats.org/officeDocument/2006/relationships/slide" Target="/ppt/slides/slide1.xml" Id="R2a0ed0f54cff4ecf" /><Relationship Type="http://schemas.openxmlformats.org/officeDocument/2006/relationships/slide" Target="/ppt/slides/slide2.xml" Id="Re0e7a4294ec648d1" /><Relationship Type="http://schemas.openxmlformats.org/officeDocument/2006/relationships/slide" Target="/ppt/slides/slide3.xml" Id="Re12b9a533de547bb" /><Relationship Type="http://schemas.openxmlformats.org/officeDocument/2006/relationships/slide" Target="/ppt/slides/slide4.xml" Id="R9b9ecedf26934ff8" /><Relationship Type="http://schemas.openxmlformats.org/officeDocument/2006/relationships/slide" Target="/ppt/slides/slide5.xml" Id="R7e45af20a94c4ac5" /><Relationship Type="http://schemas.openxmlformats.org/officeDocument/2006/relationships/slide" Target="/ppt/slides/slide6.xml" Id="Reb9d7e219a464ce1" /><Relationship Type="http://schemas.openxmlformats.org/officeDocument/2006/relationships/slide" Target="/ppt/slides/slide7.xml" Id="R21dfb821ae3c4e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c5f5be29c74f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6cc4ef7f2400b" /><Relationship Type="http://schemas.openxmlformats.org/officeDocument/2006/relationships/theme" Target="/ppt/slideMasters/theme/theme1.xml" Id="R9be7e8b32d3445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16cc4ef7f240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7effe01ad4a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8e37df34749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21cb28cc646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b7c4b772f47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b3f2a9fb848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4644645644e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f00580dc445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FORVALTNINGSPARTNER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FORVALTNINGSPARTNER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31 782 838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1 721 281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1 377 263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1 972 871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6 779 642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post@forvaltningspartner.no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976 494 741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