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50df5c18c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693be70f644f1a"/>
  </p:sldMasterIdLst>
  <p:sldIdLst>
    <p:sldId xmlns:r="http://schemas.openxmlformats.org/officeDocument/2006/relationships" id="256" r:id="R1ecbb6c0ccea4013"/>
    <p:sldId xmlns:r="http://schemas.openxmlformats.org/officeDocument/2006/relationships" id="257" r:id="R840249888ab3492d"/>
    <p:sldId xmlns:r="http://schemas.openxmlformats.org/officeDocument/2006/relationships" id="258" r:id="R6991a5aed2af4732"/>
    <p:sldId xmlns:r="http://schemas.openxmlformats.org/officeDocument/2006/relationships" id="259" r:id="Rfc17aa51182b4bd9"/>
    <p:sldId xmlns:r="http://schemas.openxmlformats.org/officeDocument/2006/relationships" id="260" r:id="Rad42d5db0960471b"/>
    <p:sldId xmlns:r="http://schemas.openxmlformats.org/officeDocument/2006/relationships" id="261" r:id="R292f8d4b4bf3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93be70f644f1a" /><Relationship Type="http://schemas.openxmlformats.org/officeDocument/2006/relationships/slide" Target="/ppt/slides/slide1.xml" Id="R1ecbb6c0ccea4013" /><Relationship Type="http://schemas.openxmlformats.org/officeDocument/2006/relationships/slide" Target="/ppt/slides/slide2.xml" Id="R840249888ab3492d" /><Relationship Type="http://schemas.openxmlformats.org/officeDocument/2006/relationships/slide" Target="/ppt/slides/slide3.xml" Id="R6991a5aed2af4732" /><Relationship Type="http://schemas.openxmlformats.org/officeDocument/2006/relationships/slide" Target="/ppt/slides/slide4.xml" Id="Rfc17aa51182b4bd9" /><Relationship Type="http://schemas.openxmlformats.org/officeDocument/2006/relationships/slide" Target="/ppt/slides/slide5.xml" Id="Rad42d5db0960471b" /><Relationship Type="http://schemas.openxmlformats.org/officeDocument/2006/relationships/slide" Target="/ppt/slides/slide6.xml" Id="R292f8d4b4bf3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5a225161d4c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3cf56d484adc" /><Relationship Type="http://schemas.openxmlformats.org/officeDocument/2006/relationships/theme" Target="/ppt/slideMasters/theme/theme1.xml" Id="Rfdd8b690ba50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53cf56d48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dac9807af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0202b2a6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dab7062fd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b8cebe755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696f9657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4a18f95cc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post@forvaltningspartner.no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