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000777bbc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f53a2bd944b32"/>
  </p:sldMasterIdLst>
  <p:sldIdLst>
    <p:sldId xmlns:r="http://schemas.openxmlformats.org/officeDocument/2006/relationships" id="256" r:id="Re2f87a0489de4b0f"/>
    <p:sldId xmlns:r="http://schemas.openxmlformats.org/officeDocument/2006/relationships" id="257" r:id="R5a73088ca985423b"/>
    <p:sldId xmlns:r="http://schemas.openxmlformats.org/officeDocument/2006/relationships" id="258" r:id="R18c917641f924232"/>
    <p:sldId xmlns:r="http://schemas.openxmlformats.org/officeDocument/2006/relationships" id="259" r:id="R254e61c5f63342fb"/>
    <p:sldId xmlns:r="http://schemas.openxmlformats.org/officeDocument/2006/relationships" id="260" r:id="R0a226fd803934c00"/>
    <p:sldId xmlns:r="http://schemas.openxmlformats.org/officeDocument/2006/relationships" id="261" r:id="Rd51e11b7e15a424c"/>
    <p:sldId xmlns:r="http://schemas.openxmlformats.org/officeDocument/2006/relationships" id="262" r:id="R1dd4cd6daf76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f53a2bd944b32" /><Relationship Type="http://schemas.openxmlformats.org/officeDocument/2006/relationships/slide" Target="/ppt/slides/slide1.xml" Id="Re2f87a0489de4b0f" /><Relationship Type="http://schemas.openxmlformats.org/officeDocument/2006/relationships/slide" Target="/ppt/slides/slide2.xml" Id="R5a73088ca985423b" /><Relationship Type="http://schemas.openxmlformats.org/officeDocument/2006/relationships/slide" Target="/ppt/slides/slide3.xml" Id="R18c917641f924232" /><Relationship Type="http://schemas.openxmlformats.org/officeDocument/2006/relationships/slide" Target="/ppt/slides/slide4.xml" Id="R254e61c5f63342fb" /><Relationship Type="http://schemas.openxmlformats.org/officeDocument/2006/relationships/slide" Target="/ppt/slides/slide5.xml" Id="R0a226fd803934c00" /><Relationship Type="http://schemas.openxmlformats.org/officeDocument/2006/relationships/slide" Target="/ppt/slides/slide6.xml" Id="Rd51e11b7e15a424c" /><Relationship Type="http://schemas.openxmlformats.org/officeDocument/2006/relationships/slide" Target="/ppt/slides/slide7.xml" Id="R1dd4cd6daf76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5462d9cbf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e00c235642d8" /><Relationship Type="http://schemas.openxmlformats.org/officeDocument/2006/relationships/theme" Target="/ppt/slideMasters/theme/theme1.xml" Id="R60c4cda849f4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3e00c2356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3026f399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7b7703c9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bc463f8c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24b40e37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be431b06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9ed4ea933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8bf0d441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LINFRO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LINFRO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2 496 175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EP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post@linfro.no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