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1ffde8fe845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501e0fac594d2c"/>
  </p:sldMasterIdLst>
  <p:sldIdLst>
    <p:sldId xmlns:r="http://schemas.openxmlformats.org/officeDocument/2006/relationships" id="256" r:id="R3fca99e755264f49"/>
    <p:sldId xmlns:r="http://schemas.openxmlformats.org/officeDocument/2006/relationships" id="257" r:id="Rd1c92de517634228"/>
    <p:sldId xmlns:r="http://schemas.openxmlformats.org/officeDocument/2006/relationships" id="258" r:id="R0aa5afe886594ae0"/>
    <p:sldId xmlns:r="http://schemas.openxmlformats.org/officeDocument/2006/relationships" id="259" r:id="R5ffd7347b1304dba"/>
    <p:sldId xmlns:r="http://schemas.openxmlformats.org/officeDocument/2006/relationships" id="260" r:id="R2d5cf325529b40c0"/>
    <p:sldId xmlns:r="http://schemas.openxmlformats.org/officeDocument/2006/relationships" id="261" r:id="Rdeaadf9b27a144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501e0fac594d2c" /><Relationship Type="http://schemas.openxmlformats.org/officeDocument/2006/relationships/slide" Target="/ppt/slides/slide1.xml" Id="R3fca99e755264f49" /><Relationship Type="http://schemas.openxmlformats.org/officeDocument/2006/relationships/slide" Target="/ppt/slides/slide2.xml" Id="Rd1c92de517634228" /><Relationship Type="http://schemas.openxmlformats.org/officeDocument/2006/relationships/slide" Target="/ppt/slides/slide3.xml" Id="R0aa5afe886594ae0" /><Relationship Type="http://schemas.openxmlformats.org/officeDocument/2006/relationships/slide" Target="/ppt/slides/slide4.xml" Id="R5ffd7347b1304dba" /><Relationship Type="http://schemas.openxmlformats.org/officeDocument/2006/relationships/slide" Target="/ppt/slides/slide5.xml" Id="R2d5cf325529b40c0" /><Relationship Type="http://schemas.openxmlformats.org/officeDocument/2006/relationships/slide" Target="/ppt/slides/slide6.xml" Id="Rdeaadf9b27a144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aa874e5dc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a51e1071a4eb3" /><Relationship Type="http://schemas.openxmlformats.org/officeDocument/2006/relationships/theme" Target="/ppt/slideMasters/theme/theme1.xml" Id="R173d98fb208442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fa51e1071a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fa418632b4b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095bc6592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8cc66fda4e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fe2ff64774f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5149b75984f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937912b40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LINFRO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post@linfro.no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976 487 494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LINFRO REGNSKAP AS</a:t>
            </a:r>
          </a:p>
        </p:txBody>
      </p:sp>
    </p:spTree>
  </p:cSld>
  <p:clrMapOvr>
    <a:masterClrMapping xmlns:a="http://schemas.openxmlformats.org/drawingml/2006/main"/>
  </p:clrMapOvr>
</p:sld>
</file>