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e295400fed48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b2a1745ddd4f3f"/>
  </p:sldMasterIdLst>
  <p:sldIdLst>
    <p:sldId xmlns:r="http://schemas.openxmlformats.org/officeDocument/2006/relationships" id="256" r:id="R5baff9d120e84aa2"/>
    <p:sldId xmlns:r="http://schemas.openxmlformats.org/officeDocument/2006/relationships" id="257" r:id="R85bb4b2146234236"/>
    <p:sldId xmlns:r="http://schemas.openxmlformats.org/officeDocument/2006/relationships" id="258" r:id="R9f746ae860954017"/>
    <p:sldId xmlns:r="http://schemas.openxmlformats.org/officeDocument/2006/relationships" id="259" r:id="Rc975b0c6f41f4e01"/>
    <p:sldId xmlns:r="http://schemas.openxmlformats.org/officeDocument/2006/relationships" id="260" r:id="R16572b94b983406c"/>
    <p:sldId xmlns:r="http://schemas.openxmlformats.org/officeDocument/2006/relationships" id="261" r:id="R80964a33e23348a2"/>
    <p:sldId xmlns:r="http://schemas.openxmlformats.org/officeDocument/2006/relationships" id="262" r:id="R545b88277ae243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b2a1745ddd4f3f" /><Relationship Type="http://schemas.openxmlformats.org/officeDocument/2006/relationships/slide" Target="/ppt/slides/slide1.xml" Id="R5baff9d120e84aa2" /><Relationship Type="http://schemas.openxmlformats.org/officeDocument/2006/relationships/slide" Target="/ppt/slides/slide2.xml" Id="R85bb4b2146234236" /><Relationship Type="http://schemas.openxmlformats.org/officeDocument/2006/relationships/slide" Target="/ppt/slides/slide3.xml" Id="R9f746ae860954017" /><Relationship Type="http://schemas.openxmlformats.org/officeDocument/2006/relationships/slide" Target="/ppt/slides/slide4.xml" Id="Rc975b0c6f41f4e01" /><Relationship Type="http://schemas.openxmlformats.org/officeDocument/2006/relationships/slide" Target="/ppt/slides/slide5.xml" Id="R16572b94b983406c" /><Relationship Type="http://schemas.openxmlformats.org/officeDocument/2006/relationships/slide" Target="/ppt/slides/slide6.xml" Id="R80964a33e23348a2" /><Relationship Type="http://schemas.openxmlformats.org/officeDocument/2006/relationships/slide" Target="/ppt/slides/slide7.xml" Id="R545b88277ae243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727b9c8e1443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54505f5fe426f" /><Relationship Type="http://schemas.openxmlformats.org/officeDocument/2006/relationships/theme" Target="/ppt/slideMasters/theme/theme1.xml" Id="R2146166df65d4dd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7954505f5fe42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6c424d27d4c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13753b8384b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6c7a6232e64c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e187468808448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7c190ef601401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cb5d39ea37404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cb8d9128184b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TOR BERGUM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 BERGUM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BERGUM TRANSPORT AS ble etablert [år] og holder til i Kolbu.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 BERGUM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 BERGUM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 BERGUM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49 909 307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4 009 319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3 221 170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32 537 375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40 896 059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 BERGUM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BERGUM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 BERGUM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Skaugerudvegen 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2847 Kolbu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19 61 51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976 482 441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TOR BERGUM TRANSPORT AS</a:t>
            </a:r>
          </a:p>
        </p:txBody>
      </p:sp>
    </p:spTree>
  </p:cSld>
  <p:clrMapOvr>
    <a:masterClrMapping xmlns:a="http://schemas.openxmlformats.org/drawingml/2006/main"/>
  </p:clrMapOvr>
</p:sld>
</file>