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6e4435821845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920634f45346a1"/>
  </p:sldMasterIdLst>
  <p:sldIdLst>
    <p:sldId xmlns:r="http://schemas.openxmlformats.org/officeDocument/2006/relationships" id="256" r:id="R0c4b22c2e2cb4f06"/>
    <p:sldId xmlns:r="http://schemas.openxmlformats.org/officeDocument/2006/relationships" id="257" r:id="Rd1469c6514ea4f98"/>
    <p:sldId xmlns:r="http://schemas.openxmlformats.org/officeDocument/2006/relationships" id="258" r:id="R48d809a74e9a4e50"/>
    <p:sldId xmlns:r="http://schemas.openxmlformats.org/officeDocument/2006/relationships" id="259" r:id="R6957741a427e4246"/>
    <p:sldId xmlns:r="http://schemas.openxmlformats.org/officeDocument/2006/relationships" id="260" r:id="Raa96d1b737744880"/>
    <p:sldId xmlns:r="http://schemas.openxmlformats.org/officeDocument/2006/relationships" id="261" r:id="Rd530cb97b9c247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920634f45346a1" /><Relationship Type="http://schemas.openxmlformats.org/officeDocument/2006/relationships/slide" Target="/ppt/slides/slide1.xml" Id="R0c4b22c2e2cb4f06" /><Relationship Type="http://schemas.openxmlformats.org/officeDocument/2006/relationships/slide" Target="/ppt/slides/slide2.xml" Id="Rd1469c6514ea4f98" /><Relationship Type="http://schemas.openxmlformats.org/officeDocument/2006/relationships/slide" Target="/ppt/slides/slide3.xml" Id="R48d809a74e9a4e50" /><Relationship Type="http://schemas.openxmlformats.org/officeDocument/2006/relationships/slide" Target="/ppt/slides/slide4.xml" Id="R6957741a427e4246" /><Relationship Type="http://schemas.openxmlformats.org/officeDocument/2006/relationships/slide" Target="/ppt/slides/slide5.xml" Id="Raa96d1b737744880" /><Relationship Type="http://schemas.openxmlformats.org/officeDocument/2006/relationships/slide" Target="/ppt/slides/slide6.xml" Id="Rd530cb97b9c247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db3a9429f648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ad2f16e0b4dc6" /><Relationship Type="http://schemas.openxmlformats.org/officeDocument/2006/relationships/theme" Target="/ppt/slideMasters/theme/theme1.xml" Id="R606aaa4b817443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ad2f16e0b4d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c1ccd37d9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cf1696d884e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552aa5bbd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68e9fb7bf40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865d1cb9e49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7c4caa8b744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TINIUS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−21 354 818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24 778 340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160 046 627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235 167 393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976 472 667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