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188380cff14c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69750f4e5946c9"/>
  </p:sldMasterIdLst>
  <p:sldIdLst>
    <p:sldId xmlns:r="http://schemas.openxmlformats.org/officeDocument/2006/relationships" id="256" r:id="R7819c03b01654142"/>
    <p:sldId xmlns:r="http://schemas.openxmlformats.org/officeDocument/2006/relationships" id="257" r:id="R92b28a8797d34e22"/>
    <p:sldId xmlns:r="http://schemas.openxmlformats.org/officeDocument/2006/relationships" id="258" r:id="R8386fd4f7801438f"/>
    <p:sldId xmlns:r="http://schemas.openxmlformats.org/officeDocument/2006/relationships" id="259" r:id="Reb38930807bb4929"/>
    <p:sldId xmlns:r="http://schemas.openxmlformats.org/officeDocument/2006/relationships" id="260" r:id="R82781d3c82a94422"/>
    <p:sldId xmlns:r="http://schemas.openxmlformats.org/officeDocument/2006/relationships" id="261" r:id="R0fb8cc8d75864e92"/>
    <p:sldId xmlns:r="http://schemas.openxmlformats.org/officeDocument/2006/relationships" id="262" r:id="R58ed92b0a3a748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69750f4e5946c9" /><Relationship Type="http://schemas.openxmlformats.org/officeDocument/2006/relationships/slide" Target="/ppt/slides/slide1.xml" Id="R7819c03b01654142" /><Relationship Type="http://schemas.openxmlformats.org/officeDocument/2006/relationships/slide" Target="/ppt/slides/slide2.xml" Id="R92b28a8797d34e22" /><Relationship Type="http://schemas.openxmlformats.org/officeDocument/2006/relationships/slide" Target="/ppt/slides/slide3.xml" Id="R8386fd4f7801438f" /><Relationship Type="http://schemas.openxmlformats.org/officeDocument/2006/relationships/slide" Target="/ppt/slides/slide4.xml" Id="Reb38930807bb4929" /><Relationship Type="http://schemas.openxmlformats.org/officeDocument/2006/relationships/slide" Target="/ppt/slides/slide5.xml" Id="R82781d3c82a94422" /><Relationship Type="http://schemas.openxmlformats.org/officeDocument/2006/relationships/slide" Target="/ppt/slides/slide6.xml" Id="R0fb8cc8d75864e92" /><Relationship Type="http://schemas.openxmlformats.org/officeDocument/2006/relationships/slide" Target="/ppt/slides/slide7.xml" Id="R58ed92b0a3a748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0e60c333574b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448edd4c104f73" /><Relationship Type="http://schemas.openxmlformats.org/officeDocument/2006/relationships/theme" Target="/ppt/slideMasters/theme/theme1.xml" Id="Rf5d4b9051ba544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448edd4c104f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086b17c4ae40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f93ee28bce4b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921f7f52a743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1b1956d2bd4d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fd657b14842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9d1eaab4447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fcadba9ec44d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CHARLOTTE EHDE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CHARLOTTE EHDE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CHARLOTTE EHDE AS ble etablert [år] og holder til i Haslum.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CHARLOTTE EHDE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CHARLOTTE EHDE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CHARLOTTE EHDE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162 492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−289 251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−144 748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329 876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CHARLOTTE EHDE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ELIASSEN KERSTIN A-C EHDE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CHARLOTTE EHDE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Lillehagveien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1344 Haslum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55 80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charlotte@ehde.no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976 468 813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CHARLOTTE EHDE AS</a:t>
            </a:r>
          </a:p>
        </p:txBody>
      </p:sp>
    </p:spTree>
  </p:cSld>
  <p:clrMapOvr>
    <a:masterClrMapping xmlns:a="http://schemas.openxmlformats.org/drawingml/2006/main"/>
  </p:clrMapOvr>
</p:sld>
</file>