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590450745948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db8f9453294186"/>
  </p:sldMasterIdLst>
  <p:sldIdLst>
    <p:sldId xmlns:r="http://schemas.openxmlformats.org/officeDocument/2006/relationships" id="256" r:id="R5026a6da842749bd"/>
    <p:sldId xmlns:r="http://schemas.openxmlformats.org/officeDocument/2006/relationships" id="257" r:id="R8950f95a97fb4d11"/>
    <p:sldId xmlns:r="http://schemas.openxmlformats.org/officeDocument/2006/relationships" id="258" r:id="R62e33c6d69c84cff"/>
    <p:sldId xmlns:r="http://schemas.openxmlformats.org/officeDocument/2006/relationships" id="259" r:id="Ra3bcd080c92949d3"/>
    <p:sldId xmlns:r="http://schemas.openxmlformats.org/officeDocument/2006/relationships" id="260" r:id="R1590695530b64904"/>
    <p:sldId xmlns:r="http://schemas.openxmlformats.org/officeDocument/2006/relationships" id="261" r:id="R1ff3e04bbe124353"/>
    <p:sldId xmlns:r="http://schemas.openxmlformats.org/officeDocument/2006/relationships" id="262" r:id="R7afcb518fb134d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b8f9453294186" /><Relationship Type="http://schemas.openxmlformats.org/officeDocument/2006/relationships/slide" Target="/ppt/slides/slide1.xml" Id="R5026a6da842749bd" /><Relationship Type="http://schemas.openxmlformats.org/officeDocument/2006/relationships/slide" Target="/ppt/slides/slide2.xml" Id="R8950f95a97fb4d11" /><Relationship Type="http://schemas.openxmlformats.org/officeDocument/2006/relationships/slide" Target="/ppt/slides/slide3.xml" Id="R62e33c6d69c84cff" /><Relationship Type="http://schemas.openxmlformats.org/officeDocument/2006/relationships/slide" Target="/ppt/slides/slide4.xml" Id="Ra3bcd080c92949d3" /><Relationship Type="http://schemas.openxmlformats.org/officeDocument/2006/relationships/slide" Target="/ppt/slides/slide5.xml" Id="R1590695530b64904" /><Relationship Type="http://schemas.openxmlformats.org/officeDocument/2006/relationships/slide" Target="/ppt/slides/slide6.xml" Id="R1ff3e04bbe124353" /><Relationship Type="http://schemas.openxmlformats.org/officeDocument/2006/relationships/slide" Target="/ppt/slides/slide7.xml" Id="R7afcb518fb134d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82726b668b41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2eaa69e934d08" /><Relationship Type="http://schemas.openxmlformats.org/officeDocument/2006/relationships/theme" Target="/ppt/slideMasters/theme/theme1.xml" Id="R54f040a16c264f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02eaa69e934d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b6c107c6d4f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e22767a454b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ea66c732c46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c52e800054a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7685cdff647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f0448d7b647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97681438c4c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ERNST &amp; YOUNG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&amp; YOUNG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4 139 101 000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94 531 000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115 890 000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171 071 000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1 965 290 000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ALBRIGTSEN EIRIK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NILS KRISTIAN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C.E. BØSTERUD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EIDISSEN WILLY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GRYDELAND ALEKSANDER B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Stortorvet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976 389 387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