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500df6c38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02843ce594357"/>
  </p:sldMasterIdLst>
  <p:sldIdLst>
    <p:sldId xmlns:r="http://schemas.openxmlformats.org/officeDocument/2006/relationships" id="256" r:id="R1fc04affe51740e4"/>
    <p:sldId xmlns:r="http://schemas.openxmlformats.org/officeDocument/2006/relationships" id="257" r:id="R5e1cab23dd314fcf"/>
    <p:sldId xmlns:r="http://schemas.openxmlformats.org/officeDocument/2006/relationships" id="258" r:id="R5c8b177ba6de4464"/>
    <p:sldId xmlns:r="http://schemas.openxmlformats.org/officeDocument/2006/relationships" id="259" r:id="Re249a72fdd434bb8"/>
    <p:sldId xmlns:r="http://schemas.openxmlformats.org/officeDocument/2006/relationships" id="260" r:id="Rbf20c765a7bf4fd2"/>
    <p:sldId xmlns:r="http://schemas.openxmlformats.org/officeDocument/2006/relationships" id="261" r:id="R2ecb7b41ad6b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02843ce594357" /><Relationship Type="http://schemas.openxmlformats.org/officeDocument/2006/relationships/slide" Target="/ppt/slides/slide1.xml" Id="R1fc04affe51740e4" /><Relationship Type="http://schemas.openxmlformats.org/officeDocument/2006/relationships/slide" Target="/ppt/slides/slide2.xml" Id="R5e1cab23dd314fcf" /><Relationship Type="http://schemas.openxmlformats.org/officeDocument/2006/relationships/slide" Target="/ppt/slides/slide3.xml" Id="R5c8b177ba6de4464" /><Relationship Type="http://schemas.openxmlformats.org/officeDocument/2006/relationships/slide" Target="/ppt/slides/slide4.xml" Id="Re249a72fdd434bb8" /><Relationship Type="http://schemas.openxmlformats.org/officeDocument/2006/relationships/slide" Target="/ppt/slides/slide5.xml" Id="Rbf20c765a7bf4fd2" /><Relationship Type="http://schemas.openxmlformats.org/officeDocument/2006/relationships/slide" Target="/ppt/slides/slide6.xml" Id="R2ecb7b41ad6b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855444777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dc54d2444266" /><Relationship Type="http://schemas.openxmlformats.org/officeDocument/2006/relationships/theme" Target="/ppt/slideMasters/theme/theme1.xml" Id="Ra5b36396c6e3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adc54d244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76f4cd31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0965750f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2b68b28d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f12ed743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08f6dc43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1e83a467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