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282e51e53848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31aa3673a49447a"/>
  </p:sldMasterIdLst>
  <p:sldIdLst>
    <p:sldId xmlns:r="http://schemas.openxmlformats.org/officeDocument/2006/relationships" id="256" r:id="Rfba5cfdb266e4054"/>
    <p:sldId xmlns:r="http://schemas.openxmlformats.org/officeDocument/2006/relationships" id="257" r:id="R88528c66edc54b4f"/>
    <p:sldId xmlns:r="http://schemas.openxmlformats.org/officeDocument/2006/relationships" id="258" r:id="Rd9f3477b39464efa"/>
    <p:sldId xmlns:r="http://schemas.openxmlformats.org/officeDocument/2006/relationships" id="259" r:id="Rb3f4f66612f14571"/>
    <p:sldId xmlns:r="http://schemas.openxmlformats.org/officeDocument/2006/relationships" id="260" r:id="Rda5a91d93fc74903"/>
    <p:sldId xmlns:r="http://schemas.openxmlformats.org/officeDocument/2006/relationships" id="261" r:id="Rab9f9caefb3d46bf"/>
    <p:sldId xmlns:r="http://schemas.openxmlformats.org/officeDocument/2006/relationships" id="262" r:id="R92de674bd53146c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1aa3673a49447a" /><Relationship Type="http://schemas.openxmlformats.org/officeDocument/2006/relationships/slide" Target="/ppt/slides/slide1.xml" Id="Rfba5cfdb266e4054" /><Relationship Type="http://schemas.openxmlformats.org/officeDocument/2006/relationships/slide" Target="/ppt/slides/slide2.xml" Id="R88528c66edc54b4f" /><Relationship Type="http://schemas.openxmlformats.org/officeDocument/2006/relationships/slide" Target="/ppt/slides/slide3.xml" Id="Rd9f3477b39464efa" /><Relationship Type="http://schemas.openxmlformats.org/officeDocument/2006/relationships/slide" Target="/ppt/slides/slide4.xml" Id="Rb3f4f66612f14571" /><Relationship Type="http://schemas.openxmlformats.org/officeDocument/2006/relationships/slide" Target="/ppt/slides/slide5.xml" Id="Rda5a91d93fc74903" /><Relationship Type="http://schemas.openxmlformats.org/officeDocument/2006/relationships/slide" Target="/ppt/slides/slide6.xml" Id="Rab9f9caefb3d46bf" /><Relationship Type="http://schemas.openxmlformats.org/officeDocument/2006/relationships/slide" Target="/ppt/slides/slide7.xml" Id="R92de674bd53146c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00ae25093d452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63b884760440d2" /><Relationship Type="http://schemas.openxmlformats.org/officeDocument/2006/relationships/theme" Target="/ppt/slideMasters/theme/theme1.xml" Id="Re46edd681d014b6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63b884760440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5e872c319747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337f132f284d9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a46319148e48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eb0ea0937746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a9d4f6c6774d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756a738ff944f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e990d6daaa49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MESTER BYGG ELVERUM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 BYGG ELVERUM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MESTER BYGG ELVERUM AS ble etablert [år] og holder til i Elverum.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 BYGG ELVERUM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 BYGG ELVERUM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 BYGG ELVERUM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31 739 609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−938 749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−907 057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2 347 804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15 008 318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 BYGG ELVERUM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BAKKE EIENDOM AS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NÆSS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 BYGG ELVERUM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Svartbekkvegen 87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2406 Elverum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41 67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firmapost@fagflis-elverum.no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976 335 368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 BYGG ELVERUM AS</a:t>
            </a:r>
          </a:p>
        </p:txBody>
      </p:sp>
    </p:spTree>
  </p:cSld>
  <p:clrMapOvr>
    <a:masterClrMapping xmlns:a="http://schemas.openxmlformats.org/drawingml/2006/main"/>
  </p:clrMapOvr>
</p:sld>
</file>