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a055efb3e844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e10b4677914305"/>
  </p:sldMasterIdLst>
  <p:sldIdLst>
    <p:sldId xmlns:r="http://schemas.openxmlformats.org/officeDocument/2006/relationships" id="256" r:id="R7b7cab4d7cd945c4"/>
    <p:sldId xmlns:r="http://schemas.openxmlformats.org/officeDocument/2006/relationships" id="257" r:id="R1ee6801407144666"/>
    <p:sldId xmlns:r="http://schemas.openxmlformats.org/officeDocument/2006/relationships" id="258" r:id="Rf56544f04d794901"/>
    <p:sldId xmlns:r="http://schemas.openxmlformats.org/officeDocument/2006/relationships" id="259" r:id="R6f859a8fd3b34833"/>
    <p:sldId xmlns:r="http://schemas.openxmlformats.org/officeDocument/2006/relationships" id="260" r:id="R87e9596a34184d7e"/>
    <p:sldId xmlns:r="http://schemas.openxmlformats.org/officeDocument/2006/relationships" id="261" r:id="R6d566c68a9834723"/>
    <p:sldId xmlns:r="http://schemas.openxmlformats.org/officeDocument/2006/relationships" id="262" r:id="R6bca9df43dc145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e10b4677914305" /><Relationship Type="http://schemas.openxmlformats.org/officeDocument/2006/relationships/slide" Target="/ppt/slides/slide1.xml" Id="R7b7cab4d7cd945c4" /><Relationship Type="http://schemas.openxmlformats.org/officeDocument/2006/relationships/slide" Target="/ppt/slides/slide2.xml" Id="R1ee6801407144666" /><Relationship Type="http://schemas.openxmlformats.org/officeDocument/2006/relationships/slide" Target="/ppt/slides/slide3.xml" Id="Rf56544f04d794901" /><Relationship Type="http://schemas.openxmlformats.org/officeDocument/2006/relationships/slide" Target="/ppt/slides/slide4.xml" Id="R6f859a8fd3b34833" /><Relationship Type="http://schemas.openxmlformats.org/officeDocument/2006/relationships/slide" Target="/ppt/slides/slide5.xml" Id="R87e9596a34184d7e" /><Relationship Type="http://schemas.openxmlformats.org/officeDocument/2006/relationships/slide" Target="/ppt/slides/slide6.xml" Id="R6d566c68a9834723" /><Relationship Type="http://schemas.openxmlformats.org/officeDocument/2006/relationships/slide" Target="/ppt/slides/slide7.xml" Id="R6bca9df43dc145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272973bff14b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9f88a02a54377" /><Relationship Type="http://schemas.openxmlformats.org/officeDocument/2006/relationships/theme" Target="/ppt/slideMasters/theme/theme1.xml" Id="R9ff09797859147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39f88a02a543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c48ec11ac47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d3f779abe4c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a6886c96446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4ff7e33c540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32a4e56f54f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29864160048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a8387c62f4a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RAULAND BETONG OG DRIFTSSERVICE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BETONG OG DRIFTSSERVICE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RAULAND BETONG OG DRIFTSSERVICE AS ble etablert [år] og holder til i Rauland.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BETONG OG DRIFTSSERVICE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BETONG OG DRIFTSSERVICE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BETONG OG DRIFTSSERVICE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3 741 961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915 678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3 092 746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6 130 347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BETONG OG DRIFTSSERVICE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B.B.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BETONG OG DRIFTSSERVICE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3864 Rauland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976 328 892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BETONG OG DRIFTSSERVICE AS</a:t>
            </a:r>
          </a:p>
        </p:txBody>
      </p:sp>
    </p:spTree>
  </p:cSld>
  <p:clrMapOvr>
    <a:masterClrMapping xmlns:a="http://schemas.openxmlformats.org/drawingml/2006/main"/>
  </p:clrMapOvr>
</p:sld>
</file>