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8ab80c96ed41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5abe6236354c28"/>
  </p:sldMasterIdLst>
  <p:sldIdLst>
    <p:sldId xmlns:r="http://schemas.openxmlformats.org/officeDocument/2006/relationships" id="256" r:id="Rf0178a5d553a493a"/>
    <p:sldId xmlns:r="http://schemas.openxmlformats.org/officeDocument/2006/relationships" id="257" r:id="R66470823b64c4457"/>
    <p:sldId xmlns:r="http://schemas.openxmlformats.org/officeDocument/2006/relationships" id="258" r:id="R46c5b40d9d804a89"/>
    <p:sldId xmlns:r="http://schemas.openxmlformats.org/officeDocument/2006/relationships" id="259" r:id="Rbd36f6db017b4c0b"/>
    <p:sldId xmlns:r="http://schemas.openxmlformats.org/officeDocument/2006/relationships" id="260" r:id="R0388521a495b4942"/>
    <p:sldId xmlns:r="http://schemas.openxmlformats.org/officeDocument/2006/relationships" id="261" r:id="R8f88f3c4259c40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5abe6236354c28" /><Relationship Type="http://schemas.openxmlformats.org/officeDocument/2006/relationships/slide" Target="/ppt/slides/slide1.xml" Id="Rf0178a5d553a493a" /><Relationship Type="http://schemas.openxmlformats.org/officeDocument/2006/relationships/slide" Target="/ppt/slides/slide2.xml" Id="R66470823b64c4457" /><Relationship Type="http://schemas.openxmlformats.org/officeDocument/2006/relationships/slide" Target="/ppt/slides/slide3.xml" Id="R46c5b40d9d804a89" /><Relationship Type="http://schemas.openxmlformats.org/officeDocument/2006/relationships/slide" Target="/ppt/slides/slide4.xml" Id="Rbd36f6db017b4c0b" /><Relationship Type="http://schemas.openxmlformats.org/officeDocument/2006/relationships/slide" Target="/ppt/slides/slide5.xml" Id="R0388521a495b4942" /><Relationship Type="http://schemas.openxmlformats.org/officeDocument/2006/relationships/slide" Target="/ppt/slides/slide6.xml" Id="R8f88f3c4259c40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21022ea8eb44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493ae854f4a00" /><Relationship Type="http://schemas.openxmlformats.org/officeDocument/2006/relationships/theme" Target="/ppt/slideMasters/theme/theme1.xml" Id="Rf30e5046962443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1493ae854f4a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9b487a97e40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99b08ab7b4a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c9a348eb34d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3e72fea324b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c0f6e106c4d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b2f04fbb147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CONZIGMA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CONZIGMA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3 610 655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2 016 788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60 840 482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21 589 035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21 774 095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976 324 676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