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43a9bceb9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3b19eca6604481"/>
  </p:sldMasterIdLst>
  <p:sldIdLst>
    <p:sldId xmlns:r="http://schemas.openxmlformats.org/officeDocument/2006/relationships" id="256" r:id="R66a4505ae1e24e7a"/>
    <p:sldId xmlns:r="http://schemas.openxmlformats.org/officeDocument/2006/relationships" id="257" r:id="R0783f4bbc8164ca6"/>
    <p:sldId xmlns:r="http://schemas.openxmlformats.org/officeDocument/2006/relationships" id="258" r:id="Rd10c5f07d9854ac1"/>
    <p:sldId xmlns:r="http://schemas.openxmlformats.org/officeDocument/2006/relationships" id="259" r:id="R31f369c2b86c4752"/>
    <p:sldId xmlns:r="http://schemas.openxmlformats.org/officeDocument/2006/relationships" id="260" r:id="R220b7a10ea9a489b"/>
    <p:sldId xmlns:r="http://schemas.openxmlformats.org/officeDocument/2006/relationships" id="261" r:id="R5afa3bbcb2ed48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b19eca6604481" /><Relationship Type="http://schemas.openxmlformats.org/officeDocument/2006/relationships/slide" Target="/ppt/slides/slide1.xml" Id="R66a4505ae1e24e7a" /><Relationship Type="http://schemas.openxmlformats.org/officeDocument/2006/relationships/slide" Target="/ppt/slides/slide2.xml" Id="R0783f4bbc8164ca6" /><Relationship Type="http://schemas.openxmlformats.org/officeDocument/2006/relationships/slide" Target="/ppt/slides/slide3.xml" Id="Rd10c5f07d9854ac1" /><Relationship Type="http://schemas.openxmlformats.org/officeDocument/2006/relationships/slide" Target="/ppt/slides/slide4.xml" Id="R31f369c2b86c4752" /><Relationship Type="http://schemas.openxmlformats.org/officeDocument/2006/relationships/slide" Target="/ppt/slides/slide5.xml" Id="R220b7a10ea9a489b" /><Relationship Type="http://schemas.openxmlformats.org/officeDocument/2006/relationships/slide" Target="/ppt/slides/slide6.xml" Id="R5afa3bbcb2ed48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4617ff164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fd338f8144285" /><Relationship Type="http://schemas.openxmlformats.org/officeDocument/2006/relationships/theme" Target="/ppt/slideMasters/theme/theme1.xml" Id="R615f96de72a54b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fd338f81442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61ea3126a4f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cdb8d7b854b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2c9f055ff45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8997a7edd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2e7e886bf47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9a56e304148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CONZIGMA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976 324 676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