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5bb42b4f84c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f7db9dbae4db9"/>
  </p:sldMasterIdLst>
  <p:sldIdLst>
    <p:sldId xmlns:r="http://schemas.openxmlformats.org/officeDocument/2006/relationships" id="256" r:id="R93f3f0eb6c56400f"/>
    <p:sldId xmlns:r="http://schemas.openxmlformats.org/officeDocument/2006/relationships" id="257" r:id="R078d28fa44804f98"/>
    <p:sldId xmlns:r="http://schemas.openxmlformats.org/officeDocument/2006/relationships" id="258" r:id="R96eef87b114e48bd"/>
    <p:sldId xmlns:r="http://schemas.openxmlformats.org/officeDocument/2006/relationships" id="259" r:id="R437b5b7ba8814560"/>
    <p:sldId xmlns:r="http://schemas.openxmlformats.org/officeDocument/2006/relationships" id="260" r:id="R78d7d4f476cf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f7db9dbae4db9" /><Relationship Type="http://schemas.openxmlformats.org/officeDocument/2006/relationships/slide" Target="/ppt/slides/slide1.xml" Id="R93f3f0eb6c56400f" /><Relationship Type="http://schemas.openxmlformats.org/officeDocument/2006/relationships/slide" Target="/ppt/slides/slide2.xml" Id="R078d28fa44804f98" /><Relationship Type="http://schemas.openxmlformats.org/officeDocument/2006/relationships/slide" Target="/ppt/slides/slide3.xml" Id="R96eef87b114e48bd" /><Relationship Type="http://schemas.openxmlformats.org/officeDocument/2006/relationships/slide" Target="/ppt/slides/slide4.xml" Id="R437b5b7ba8814560" /><Relationship Type="http://schemas.openxmlformats.org/officeDocument/2006/relationships/slide" Target="/ppt/slides/slide5.xml" Id="R78d7d4f476cf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90f8d458c4d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1cc6bfa4a4399" /><Relationship Type="http://schemas.openxmlformats.org/officeDocument/2006/relationships/theme" Target="/ppt/slideMasters/theme/theme1.xml" Id="R112d177d024c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71cc6bfa4a43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6190af54c46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830eba3e842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74377b4d84e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320299f43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b13a36db4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KRUSESGATE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KRUSESGATE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976 321 049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KRUSESGATE AS</a:t>
            </a:r>
          </a:p>
        </p:txBody>
      </p:sp>
    </p:spTree>
  </p:cSld>
  <p:clrMapOvr>
    <a:masterClrMapping xmlns:a="http://schemas.openxmlformats.org/drawingml/2006/main"/>
  </p:clrMapOvr>
</p:sld>
</file>