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ed739f52b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5c3e2d6be4af8"/>
  </p:sldMasterIdLst>
  <p:sldIdLst>
    <p:sldId xmlns:r="http://schemas.openxmlformats.org/officeDocument/2006/relationships" id="256" r:id="Re6c94f91c2e44ea8"/>
    <p:sldId xmlns:r="http://schemas.openxmlformats.org/officeDocument/2006/relationships" id="257" r:id="Rb514db3eddcc426d"/>
    <p:sldId xmlns:r="http://schemas.openxmlformats.org/officeDocument/2006/relationships" id="258" r:id="Rd567088124db485d"/>
    <p:sldId xmlns:r="http://schemas.openxmlformats.org/officeDocument/2006/relationships" id="259" r:id="R00d0673606c04b46"/>
    <p:sldId xmlns:r="http://schemas.openxmlformats.org/officeDocument/2006/relationships" id="260" r:id="R23200ea9df214f47"/>
    <p:sldId xmlns:r="http://schemas.openxmlformats.org/officeDocument/2006/relationships" id="261" r:id="R10335d82dd3048b5"/>
    <p:sldId xmlns:r="http://schemas.openxmlformats.org/officeDocument/2006/relationships" id="262" r:id="R240fe5684bdc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5c3e2d6be4af8" /><Relationship Type="http://schemas.openxmlformats.org/officeDocument/2006/relationships/slide" Target="/ppt/slides/slide1.xml" Id="Re6c94f91c2e44ea8" /><Relationship Type="http://schemas.openxmlformats.org/officeDocument/2006/relationships/slide" Target="/ppt/slides/slide2.xml" Id="Rb514db3eddcc426d" /><Relationship Type="http://schemas.openxmlformats.org/officeDocument/2006/relationships/slide" Target="/ppt/slides/slide3.xml" Id="Rd567088124db485d" /><Relationship Type="http://schemas.openxmlformats.org/officeDocument/2006/relationships/slide" Target="/ppt/slides/slide4.xml" Id="R00d0673606c04b46" /><Relationship Type="http://schemas.openxmlformats.org/officeDocument/2006/relationships/slide" Target="/ppt/slides/slide5.xml" Id="R23200ea9df214f47" /><Relationship Type="http://schemas.openxmlformats.org/officeDocument/2006/relationships/slide" Target="/ppt/slides/slide6.xml" Id="R10335d82dd3048b5" /><Relationship Type="http://schemas.openxmlformats.org/officeDocument/2006/relationships/slide" Target="/ppt/slides/slide7.xml" Id="R240fe5684bdc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67c34da8e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26479701e4cfc" /><Relationship Type="http://schemas.openxmlformats.org/officeDocument/2006/relationships/theme" Target="/ppt/slideMasters/theme/theme1.xml" Id="R7ca5139231ba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26479701e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361d867cf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b3f5ea1d5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6614b820f4f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3d3432c64e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cf59f653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b5ee9df5545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dbd27ef98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VERKSTEDVEIEN 23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23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863 024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5 274 736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6 317 327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VERKSTEDVEIEN 23 AS</a:t>
            </a:r>
          </a:p>
        </p:txBody>
      </p:sp>
    </p:spTree>
  </p:cSld>
  <p:clrMapOvr>
    <a:masterClrMapping xmlns:a="http://schemas.openxmlformats.org/drawingml/2006/main"/>
  </p:clrMapOvr>
</p:sld>
</file>