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b5056edbe046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4758a42e214e21"/>
  </p:sldMasterIdLst>
  <p:sldIdLst>
    <p:sldId xmlns:r="http://schemas.openxmlformats.org/officeDocument/2006/relationships" id="256" r:id="Rf4ebd61bef364d8c"/>
    <p:sldId xmlns:r="http://schemas.openxmlformats.org/officeDocument/2006/relationships" id="257" r:id="Rbc6f2d04f0fa4710"/>
    <p:sldId xmlns:r="http://schemas.openxmlformats.org/officeDocument/2006/relationships" id="258" r:id="R5e72abd6d0e145fd"/>
    <p:sldId xmlns:r="http://schemas.openxmlformats.org/officeDocument/2006/relationships" id="259" r:id="R83d61e9031694ddd"/>
    <p:sldId xmlns:r="http://schemas.openxmlformats.org/officeDocument/2006/relationships" id="260" r:id="R75d2ed6bfb704e65"/>
    <p:sldId xmlns:r="http://schemas.openxmlformats.org/officeDocument/2006/relationships" id="261" r:id="Rd7c55b1db2ed423e"/>
    <p:sldId xmlns:r="http://schemas.openxmlformats.org/officeDocument/2006/relationships" id="262" r:id="Rb01d750b64a947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4758a42e214e21" /><Relationship Type="http://schemas.openxmlformats.org/officeDocument/2006/relationships/slide" Target="/ppt/slides/slide1.xml" Id="Rf4ebd61bef364d8c" /><Relationship Type="http://schemas.openxmlformats.org/officeDocument/2006/relationships/slide" Target="/ppt/slides/slide2.xml" Id="Rbc6f2d04f0fa4710" /><Relationship Type="http://schemas.openxmlformats.org/officeDocument/2006/relationships/slide" Target="/ppt/slides/slide3.xml" Id="R5e72abd6d0e145fd" /><Relationship Type="http://schemas.openxmlformats.org/officeDocument/2006/relationships/slide" Target="/ppt/slides/slide4.xml" Id="R83d61e9031694ddd" /><Relationship Type="http://schemas.openxmlformats.org/officeDocument/2006/relationships/slide" Target="/ppt/slides/slide5.xml" Id="R75d2ed6bfb704e65" /><Relationship Type="http://schemas.openxmlformats.org/officeDocument/2006/relationships/slide" Target="/ppt/slides/slide6.xml" Id="Rd7c55b1db2ed423e" /><Relationship Type="http://schemas.openxmlformats.org/officeDocument/2006/relationships/slide" Target="/ppt/slides/slide7.xml" Id="Rb01d750b64a947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f3ad7e2f2743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7a435cde14b92" /><Relationship Type="http://schemas.openxmlformats.org/officeDocument/2006/relationships/theme" Target="/ppt/slideMasters/theme/theme1.xml" Id="R3d74c5db277646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d7a435cde14b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e18019f964a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2388384c749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bcdf8bd0c47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6292c8c2f4c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77bbf1e3b49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3b63ec3454e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a27407e714c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HAGENS RØRSERVICE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HAGENS RØRSERVICE AS ble etablert [år] og holder til i Hov.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11 945 718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−1 044 876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−956 519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7 363 220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9 011 402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ARILD 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Sentrumsvegen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2860 Hov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12 27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976 282 744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HAGENS RØRSERVICE AS</a:t>
            </a:r>
          </a:p>
        </p:txBody>
      </p:sp>
    </p:spTree>
  </p:cSld>
  <p:clrMapOvr>
    <a:masterClrMapping xmlns:a="http://schemas.openxmlformats.org/drawingml/2006/main"/>
  </p:clrMapOvr>
</p:sld>
</file>