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91ef20659a46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c54d937f05494c"/>
  </p:sldMasterIdLst>
  <p:sldIdLst>
    <p:sldId xmlns:r="http://schemas.openxmlformats.org/officeDocument/2006/relationships" id="256" r:id="R7a56a5e6991d4372"/>
    <p:sldId xmlns:r="http://schemas.openxmlformats.org/officeDocument/2006/relationships" id="257" r:id="R0e2470f1db4041d4"/>
    <p:sldId xmlns:r="http://schemas.openxmlformats.org/officeDocument/2006/relationships" id="258" r:id="Ra1833120129742e2"/>
    <p:sldId xmlns:r="http://schemas.openxmlformats.org/officeDocument/2006/relationships" id="259" r:id="Rd8078c5385d54187"/>
    <p:sldId xmlns:r="http://schemas.openxmlformats.org/officeDocument/2006/relationships" id="260" r:id="R65c8f03e719c48a9"/>
    <p:sldId xmlns:r="http://schemas.openxmlformats.org/officeDocument/2006/relationships" id="261" r:id="Rb0199c6bea744b8e"/>
    <p:sldId xmlns:r="http://schemas.openxmlformats.org/officeDocument/2006/relationships" id="262" r:id="Rf0bc5896c0074d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c54d937f05494c" /><Relationship Type="http://schemas.openxmlformats.org/officeDocument/2006/relationships/slide" Target="/ppt/slides/slide1.xml" Id="R7a56a5e6991d4372" /><Relationship Type="http://schemas.openxmlformats.org/officeDocument/2006/relationships/slide" Target="/ppt/slides/slide2.xml" Id="R0e2470f1db4041d4" /><Relationship Type="http://schemas.openxmlformats.org/officeDocument/2006/relationships/slide" Target="/ppt/slides/slide3.xml" Id="Ra1833120129742e2" /><Relationship Type="http://schemas.openxmlformats.org/officeDocument/2006/relationships/slide" Target="/ppt/slides/slide4.xml" Id="Rd8078c5385d54187" /><Relationship Type="http://schemas.openxmlformats.org/officeDocument/2006/relationships/slide" Target="/ppt/slides/slide5.xml" Id="R65c8f03e719c48a9" /><Relationship Type="http://schemas.openxmlformats.org/officeDocument/2006/relationships/slide" Target="/ppt/slides/slide6.xml" Id="Rb0199c6bea744b8e" /><Relationship Type="http://schemas.openxmlformats.org/officeDocument/2006/relationships/slide" Target="/ppt/slides/slide7.xml" Id="Rf0bc5896c0074d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f20897b67e43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80b44e344482c" /><Relationship Type="http://schemas.openxmlformats.org/officeDocument/2006/relationships/theme" Target="/ppt/slideMasters/theme/theme1.xml" Id="Ra3f5bf56a4434d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b80b44e34448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c82fee71f41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0f32b611d40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369cc20e44c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6b4cf88ec41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509972ccc42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dc1c918f444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541d88c6342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SAMLER-BØRSEN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SAMLER-BØRSEN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SAMLER-BØRSEN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SAMLER-BØRSEN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SAMLER-BØRSEN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SAMLER-BØRSEN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6 047 397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−118 880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−151 694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262 959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1 343 147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SAMLER-BØRSEN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SOLBAKKEN HANS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SAMLER-BØRSEN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42 11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976 266 439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SAMLER-BØRSEN AS</a:t>
            </a:r>
          </a:p>
        </p:txBody>
      </p:sp>
    </p:spTree>
  </p:cSld>
  <p:clrMapOvr>
    <a:masterClrMapping xmlns:a="http://schemas.openxmlformats.org/drawingml/2006/main"/>
  </p:clrMapOvr>
</p:sld>
</file>