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fa1a0fd29f45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3a8d6a79cd47d8"/>
  </p:sldMasterIdLst>
  <p:sldIdLst>
    <p:sldId xmlns:r="http://schemas.openxmlformats.org/officeDocument/2006/relationships" id="256" r:id="R9ee87f9b4c194e6b"/>
    <p:sldId xmlns:r="http://schemas.openxmlformats.org/officeDocument/2006/relationships" id="257" r:id="R5223d4c3756a4ba4"/>
    <p:sldId xmlns:r="http://schemas.openxmlformats.org/officeDocument/2006/relationships" id="258" r:id="R67d049c6ef054995"/>
    <p:sldId xmlns:r="http://schemas.openxmlformats.org/officeDocument/2006/relationships" id="259" r:id="R31dde0a495e34cb9"/>
    <p:sldId xmlns:r="http://schemas.openxmlformats.org/officeDocument/2006/relationships" id="260" r:id="R78f8e308af5440cf"/>
    <p:sldId xmlns:r="http://schemas.openxmlformats.org/officeDocument/2006/relationships" id="261" r:id="Rd637d302a7f64908"/>
    <p:sldId xmlns:r="http://schemas.openxmlformats.org/officeDocument/2006/relationships" id="262" r:id="Rbc384c59a7c940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3a8d6a79cd47d8" /><Relationship Type="http://schemas.openxmlformats.org/officeDocument/2006/relationships/slide" Target="/ppt/slides/slide1.xml" Id="R9ee87f9b4c194e6b" /><Relationship Type="http://schemas.openxmlformats.org/officeDocument/2006/relationships/slide" Target="/ppt/slides/slide2.xml" Id="R5223d4c3756a4ba4" /><Relationship Type="http://schemas.openxmlformats.org/officeDocument/2006/relationships/slide" Target="/ppt/slides/slide3.xml" Id="R67d049c6ef054995" /><Relationship Type="http://schemas.openxmlformats.org/officeDocument/2006/relationships/slide" Target="/ppt/slides/slide4.xml" Id="R31dde0a495e34cb9" /><Relationship Type="http://schemas.openxmlformats.org/officeDocument/2006/relationships/slide" Target="/ppt/slides/slide5.xml" Id="R78f8e308af5440cf" /><Relationship Type="http://schemas.openxmlformats.org/officeDocument/2006/relationships/slide" Target="/ppt/slides/slide6.xml" Id="Rd637d302a7f64908" /><Relationship Type="http://schemas.openxmlformats.org/officeDocument/2006/relationships/slide" Target="/ppt/slides/slide7.xml" Id="Rbc384c59a7c940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9be3a815b640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13a1943ee4f14" /><Relationship Type="http://schemas.openxmlformats.org/officeDocument/2006/relationships/theme" Target="/ppt/slideMasters/theme/theme1.xml" Id="R0d6f44ed2ddb41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513a1943ee4f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622bf3f4745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b78f31aa146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da57c6be646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b360922b5f49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98b178a4c45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f0a18d5aa4c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d4883af104e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GODØY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GODØY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GODØY BYGG AS ble etablert [år] og holder til i Godøya.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GODØY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GODØY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GODØY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3 188 814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−205 714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2 502 711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5 293 768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GODØY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KÅRE AARSETH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AARSETH GODØ  –  26,0 %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SINDRE GODØ  –  24,0 %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GODØY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6055 Godøya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976 266 366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GODØY BYGG AS</a:t>
            </a:r>
          </a:p>
        </p:txBody>
      </p:sp>
    </p:spTree>
  </p:cSld>
  <p:clrMapOvr>
    <a:masterClrMapping xmlns:a="http://schemas.openxmlformats.org/drawingml/2006/main"/>
  </p:clrMapOvr>
</p:sld>
</file>