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afc60e55584a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c44e4e522d423c"/>
  </p:sldMasterIdLst>
  <p:sldIdLst>
    <p:sldId xmlns:r="http://schemas.openxmlformats.org/officeDocument/2006/relationships" id="256" r:id="R69ca14f9d7714cc4"/>
    <p:sldId xmlns:r="http://schemas.openxmlformats.org/officeDocument/2006/relationships" id="257" r:id="R5b5188da90da49e3"/>
    <p:sldId xmlns:r="http://schemas.openxmlformats.org/officeDocument/2006/relationships" id="258" r:id="Ra9c99ea8be094b66"/>
    <p:sldId xmlns:r="http://schemas.openxmlformats.org/officeDocument/2006/relationships" id="259" r:id="R945830c6e90a4480"/>
    <p:sldId xmlns:r="http://schemas.openxmlformats.org/officeDocument/2006/relationships" id="260" r:id="R373642f5aae54d01"/>
    <p:sldId xmlns:r="http://schemas.openxmlformats.org/officeDocument/2006/relationships" id="261" r:id="Rabb0f8a109ee4323"/>
    <p:sldId xmlns:r="http://schemas.openxmlformats.org/officeDocument/2006/relationships" id="262" r:id="R87910760b78643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c44e4e522d423c" /><Relationship Type="http://schemas.openxmlformats.org/officeDocument/2006/relationships/slide" Target="/ppt/slides/slide1.xml" Id="R69ca14f9d7714cc4" /><Relationship Type="http://schemas.openxmlformats.org/officeDocument/2006/relationships/slide" Target="/ppt/slides/slide2.xml" Id="R5b5188da90da49e3" /><Relationship Type="http://schemas.openxmlformats.org/officeDocument/2006/relationships/slide" Target="/ppt/slides/slide3.xml" Id="Ra9c99ea8be094b66" /><Relationship Type="http://schemas.openxmlformats.org/officeDocument/2006/relationships/slide" Target="/ppt/slides/slide4.xml" Id="R945830c6e90a4480" /><Relationship Type="http://schemas.openxmlformats.org/officeDocument/2006/relationships/slide" Target="/ppt/slides/slide5.xml" Id="R373642f5aae54d01" /><Relationship Type="http://schemas.openxmlformats.org/officeDocument/2006/relationships/slide" Target="/ppt/slides/slide6.xml" Id="Rabb0f8a109ee4323" /><Relationship Type="http://schemas.openxmlformats.org/officeDocument/2006/relationships/slide" Target="/ppt/slides/slide7.xml" Id="R87910760b78643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c8285e9abc4d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103a30ef34a63" /><Relationship Type="http://schemas.openxmlformats.org/officeDocument/2006/relationships/theme" Target="/ppt/slideMasters/theme/theme1.xml" Id="Re88f0cd273ad46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c103a30ef34a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ca8a699464d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079b1c07e40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0513008bb4e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2f109d03f4d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834d9df7f4f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4f252a0d84d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6a053b9024b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LOKE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195 664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−10 278 642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7 242 788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KARDEVALDERMO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Hamneneset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9017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946 42 620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976 258 290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LOKE AS</a:t>
            </a:r>
          </a:p>
        </p:txBody>
      </p:sp>
    </p:spTree>
  </p:cSld>
  <p:clrMapOvr>
    <a:masterClrMapping xmlns:a="http://schemas.openxmlformats.org/drawingml/2006/main"/>
  </p:clrMapOvr>
</p:sld>
</file>