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1677a9a3d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28633c22b45a9"/>
  </p:sldMasterIdLst>
  <p:sldIdLst>
    <p:sldId xmlns:r="http://schemas.openxmlformats.org/officeDocument/2006/relationships" id="256" r:id="R2d4a3741ab044540"/>
    <p:sldId xmlns:r="http://schemas.openxmlformats.org/officeDocument/2006/relationships" id="257" r:id="Ra0a2f54c86bc4ef1"/>
    <p:sldId xmlns:r="http://schemas.openxmlformats.org/officeDocument/2006/relationships" id="258" r:id="R5d8a2860018b4fa4"/>
    <p:sldId xmlns:r="http://schemas.openxmlformats.org/officeDocument/2006/relationships" id="259" r:id="R4f3606a932b84ac7"/>
    <p:sldId xmlns:r="http://schemas.openxmlformats.org/officeDocument/2006/relationships" id="260" r:id="Rbad569ce97cf4023"/>
    <p:sldId xmlns:r="http://schemas.openxmlformats.org/officeDocument/2006/relationships" id="261" r:id="Rac128a769fc5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28633c22b45a9" /><Relationship Type="http://schemas.openxmlformats.org/officeDocument/2006/relationships/slide" Target="/ppt/slides/slide1.xml" Id="R2d4a3741ab044540" /><Relationship Type="http://schemas.openxmlformats.org/officeDocument/2006/relationships/slide" Target="/ppt/slides/slide2.xml" Id="Ra0a2f54c86bc4ef1" /><Relationship Type="http://schemas.openxmlformats.org/officeDocument/2006/relationships/slide" Target="/ppt/slides/slide3.xml" Id="R5d8a2860018b4fa4" /><Relationship Type="http://schemas.openxmlformats.org/officeDocument/2006/relationships/slide" Target="/ppt/slides/slide4.xml" Id="R4f3606a932b84ac7" /><Relationship Type="http://schemas.openxmlformats.org/officeDocument/2006/relationships/slide" Target="/ppt/slides/slide5.xml" Id="Rbad569ce97cf4023" /><Relationship Type="http://schemas.openxmlformats.org/officeDocument/2006/relationships/slide" Target="/ppt/slides/slide6.xml" Id="Rac128a769fc5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a6409ff61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0d81841624c9c" /><Relationship Type="http://schemas.openxmlformats.org/officeDocument/2006/relationships/theme" Target="/ppt/slideMasters/theme/theme1.xml" Id="Rba69d181e861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0d8184162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102e89693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6ffd48786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02058b6fa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75eb53731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aaec8110f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831414c2c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DELPHI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−12 510 409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96 457 567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873 571 838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874 764 651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