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52fef8a92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a96e93b374b1e"/>
  </p:sldMasterIdLst>
  <p:sldIdLst>
    <p:sldId xmlns:r="http://schemas.openxmlformats.org/officeDocument/2006/relationships" id="256" r:id="R8be451be78294164"/>
    <p:sldId xmlns:r="http://schemas.openxmlformats.org/officeDocument/2006/relationships" id="257" r:id="R2c8fd652ba144f19"/>
    <p:sldId xmlns:r="http://schemas.openxmlformats.org/officeDocument/2006/relationships" id="258" r:id="R01b43d7950174b59"/>
    <p:sldId xmlns:r="http://schemas.openxmlformats.org/officeDocument/2006/relationships" id="259" r:id="R6deca4c9b52e4726"/>
    <p:sldId xmlns:r="http://schemas.openxmlformats.org/officeDocument/2006/relationships" id="260" r:id="Rdb688cfff75f4f59"/>
    <p:sldId xmlns:r="http://schemas.openxmlformats.org/officeDocument/2006/relationships" id="261" r:id="Ra18fb9ad662a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a96e93b374b1e" /><Relationship Type="http://schemas.openxmlformats.org/officeDocument/2006/relationships/slide" Target="/ppt/slides/slide1.xml" Id="R8be451be78294164" /><Relationship Type="http://schemas.openxmlformats.org/officeDocument/2006/relationships/slide" Target="/ppt/slides/slide2.xml" Id="R2c8fd652ba144f19" /><Relationship Type="http://schemas.openxmlformats.org/officeDocument/2006/relationships/slide" Target="/ppt/slides/slide3.xml" Id="R01b43d7950174b59" /><Relationship Type="http://schemas.openxmlformats.org/officeDocument/2006/relationships/slide" Target="/ppt/slides/slide4.xml" Id="R6deca4c9b52e4726" /><Relationship Type="http://schemas.openxmlformats.org/officeDocument/2006/relationships/slide" Target="/ppt/slides/slide5.xml" Id="Rdb688cfff75f4f59" /><Relationship Type="http://schemas.openxmlformats.org/officeDocument/2006/relationships/slide" Target="/ppt/slides/slide6.xml" Id="Ra18fb9ad662a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c3e95dbc3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865f382c43ec" /><Relationship Type="http://schemas.openxmlformats.org/officeDocument/2006/relationships/theme" Target="/ppt/slideMasters/theme/theme1.xml" Id="R99966bd603a6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0865f382c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c698adc3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352887c2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1658a356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87309553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51f48eec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3dd0a288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