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6f00dbedf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200e95c9e54572"/>
  </p:sldMasterIdLst>
  <p:sldIdLst>
    <p:sldId xmlns:r="http://schemas.openxmlformats.org/officeDocument/2006/relationships" id="256" r:id="R2219d3dcf14b49a1"/>
    <p:sldId xmlns:r="http://schemas.openxmlformats.org/officeDocument/2006/relationships" id="257" r:id="R3905f93c079c48bc"/>
    <p:sldId xmlns:r="http://schemas.openxmlformats.org/officeDocument/2006/relationships" id="258" r:id="Rca1bb62188ab4d12"/>
    <p:sldId xmlns:r="http://schemas.openxmlformats.org/officeDocument/2006/relationships" id="259" r:id="Rf646efb70b744094"/>
    <p:sldId xmlns:r="http://schemas.openxmlformats.org/officeDocument/2006/relationships" id="260" r:id="Rc0b1146a2a4e4e6b"/>
    <p:sldId xmlns:r="http://schemas.openxmlformats.org/officeDocument/2006/relationships" id="261" r:id="R94f2766ff3a2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00e95c9e54572" /><Relationship Type="http://schemas.openxmlformats.org/officeDocument/2006/relationships/slide" Target="/ppt/slides/slide1.xml" Id="R2219d3dcf14b49a1" /><Relationship Type="http://schemas.openxmlformats.org/officeDocument/2006/relationships/slide" Target="/ppt/slides/slide2.xml" Id="R3905f93c079c48bc" /><Relationship Type="http://schemas.openxmlformats.org/officeDocument/2006/relationships/slide" Target="/ppt/slides/slide3.xml" Id="Rca1bb62188ab4d12" /><Relationship Type="http://schemas.openxmlformats.org/officeDocument/2006/relationships/slide" Target="/ppt/slides/slide4.xml" Id="Rf646efb70b744094" /><Relationship Type="http://schemas.openxmlformats.org/officeDocument/2006/relationships/slide" Target="/ppt/slides/slide5.xml" Id="Rc0b1146a2a4e4e6b" /><Relationship Type="http://schemas.openxmlformats.org/officeDocument/2006/relationships/slide" Target="/ppt/slides/slide6.xml" Id="R94f2766ff3a2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d42a442c6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12ab6b5246a8" /><Relationship Type="http://schemas.openxmlformats.org/officeDocument/2006/relationships/theme" Target="/ppt/slideMasters/theme/theme1.xml" Id="Ra46be8910d38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712ab6b52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c39df9d9148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ed58f8aa6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6829f8474d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e674f5539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841231999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a6d810a18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 HÅNDES MINNEFOND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HÅNDES MINNEFOND STI ble etablert [år] og holder til i Eikesdal.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1 164 445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1 167 445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Gudbjørg Frisvoll, Eikesdalsvegen 2241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6472 Eikesdal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41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976 222 725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 HÅNDES MINNEFOND STI</a:t>
            </a:r>
          </a:p>
        </p:txBody>
      </p:sp>
    </p:spTree>
  </p:cSld>
  <p:clrMapOvr>
    <a:masterClrMapping xmlns:a="http://schemas.openxmlformats.org/drawingml/2006/main"/>
  </p:clrMapOvr>
</p:sld>
</file>