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913e18323b8432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de76bb185c487e"/>
  </p:sldMasterIdLst>
  <p:sldIdLst>
    <p:sldId xmlns:r="http://schemas.openxmlformats.org/officeDocument/2006/relationships" id="256" r:id="R10218d1bf0444742"/>
    <p:sldId xmlns:r="http://schemas.openxmlformats.org/officeDocument/2006/relationships" id="257" r:id="R711e02eef55646d4"/>
    <p:sldId xmlns:r="http://schemas.openxmlformats.org/officeDocument/2006/relationships" id="258" r:id="R30713a252f3e43a8"/>
    <p:sldId xmlns:r="http://schemas.openxmlformats.org/officeDocument/2006/relationships" id="259" r:id="Rd9be85c94975480f"/>
    <p:sldId xmlns:r="http://schemas.openxmlformats.org/officeDocument/2006/relationships" id="260" r:id="Rc0d6f8368647485d"/>
    <p:sldId xmlns:r="http://schemas.openxmlformats.org/officeDocument/2006/relationships" id="261" r:id="R2644995e4607400f"/>
    <p:sldId xmlns:r="http://schemas.openxmlformats.org/officeDocument/2006/relationships" id="262" r:id="R8f7ecb43586f421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de76bb185c487e" /><Relationship Type="http://schemas.openxmlformats.org/officeDocument/2006/relationships/slide" Target="/ppt/slides/slide1.xml" Id="R10218d1bf0444742" /><Relationship Type="http://schemas.openxmlformats.org/officeDocument/2006/relationships/slide" Target="/ppt/slides/slide2.xml" Id="R711e02eef55646d4" /><Relationship Type="http://schemas.openxmlformats.org/officeDocument/2006/relationships/slide" Target="/ppt/slides/slide3.xml" Id="R30713a252f3e43a8" /><Relationship Type="http://schemas.openxmlformats.org/officeDocument/2006/relationships/slide" Target="/ppt/slides/slide4.xml" Id="Rd9be85c94975480f" /><Relationship Type="http://schemas.openxmlformats.org/officeDocument/2006/relationships/slide" Target="/ppt/slides/slide5.xml" Id="Rc0d6f8368647485d" /><Relationship Type="http://schemas.openxmlformats.org/officeDocument/2006/relationships/slide" Target="/ppt/slides/slide6.xml" Id="R2644995e4607400f" /><Relationship Type="http://schemas.openxmlformats.org/officeDocument/2006/relationships/slide" Target="/ppt/slides/slide7.xml" Id="R8f7ecb43586f421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f48e11818d403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fd6ab1f367441d" /><Relationship Type="http://schemas.openxmlformats.org/officeDocument/2006/relationships/theme" Target="/ppt/slideMasters/theme/theme1.xml" Id="Rb120dcb2b5a840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ffd6ab1f36744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00f17d50c847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82315b1a384c8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adff561bc14e2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496cfd8e4845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b15e803d1f42c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f9d7a894544ad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64fb6ea9a34d4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VEØY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VEØY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−115 942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16 188 968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139 938 230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140 764 809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MARTINSEN HILDE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Fredriksborgveien 52B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43 12 83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976 218 795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VEØY INVEST AS</a:t>
            </a:r>
          </a:p>
        </p:txBody>
      </p:sp>
    </p:spTree>
  </p:cSld>
  <p:clrMapOvr>
    <a:masterClrMapping xmlns:a="http://schemas.openxmlformats.org/drawingml/2006/main"/>
  </p:clrMapOvr>
</p:sld>
</file>