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d35ca5314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34ff05ab44206"/>
  </p:sldMasterIdLst>
  <p:sldIdLst>
    <p:sldId xmlns:r="http://schemas.openxmlformats.org/officeDocument/2006/relationships" id="256" r:id="R4747ee2a8ea84960"/>
    <p:sldId xmlns:r="http://schemas.openxmlformats.org/officeDocument/2006/relationships" id="257" r:id="R442041a8346945c1"/>
    <p:sldId xmlns:r="http://schemas.openxmlformats.org/officeDocument/2006/relationships" id="258" r:id="Re51e6b871eb141f1"/>
    <p:sldId xmlns:r="http://schemas.openxmlformats.org/officeDocument/2006/relationships" id="259" r:id="R5c903872c6944328"/>
    <p:sldId xmlns:r="http://schemas.openxmlformats.org/officeDocument/2006/relationships" id="260" r:id="R97f7ee06cda04d61"/>
    <p:sldId xmlns:r="http://schemas.openxmlformats.org/officeDocument/2006/relationships" id="261" r:id="R1d40e7207bde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34ff05ab44206" /><Relationship Type="http://schemas.openxmlformats.org/officeDocument/2006/relationships/slide" Target="/ppt/slides/slide1.xml" Id="R4747ee2a8ea84960" /><Relationship Type="http://schemas.openxmlformats.org/officeDocument/2006/relationships/slide" Target="/ppt/slides/slide2.xml" Id="R442041a8346945c1" /><Relationship Type="http://schemas.openxmlformats.org/officeDocument/2006/relationships/slide" Target="/ppt/slides/slide3.xml" Id="Re51e6b871eb141f1" /><Relationship Type="http://schemas.openxmlformats.org/officeDocument/2006/relationships/slide" Target="/ppt/slides/slide4.xml" Id="R5c903872c6944328" /><Relationship Type="http://schemas.openxmlformats.org/officeDocument/2006/relationships/slide" Target="/ppt/slides/slide5.xml" Id="R97f7ee06cda04d61" /><Relationship Type="http://schemas.openxmlformats.org/officeDocument/2006/relationships/slide" Target="/ppt/slides/slide6.xml" Id="R1d40e7207bde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419321082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40d63c774736" /><Relationship Type="http://schemas.openxmlformats.org/officeDocument/2006/relationships/theme" Target="/ppt/slideMasters/theme/theme1.xml" Id="R260da300ef76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140d63c77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c3818ea7b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bc15694e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877e9db6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23d52331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00ef17f3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7611b3af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