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96cb9a87734b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3cedf7e170400c"/>
  </p:sldMasterIdLst>
  <p:sldIdLst>
    <p:sldId xmlns:r="http://schemas.openxmlformats.org/officeDocument/2006/relationships" id="256" r:id="Rfe59baedb975488d"/>
    <p:sldId xmlns:r="http://schemas.openxmlformats.org/officeDocument/2006/relationships" id="257" r:id="R696a0cffc2014ba7"/>
    <p:sldId xmlns:r="http://schemas.openxmlformats.org/officeDocument/2006/relationships" id="258" r:id="R3d4b26eb59764feb"/>
    <p:sldId xmlns:r="http://schemas.openxmlformats.org/officeDocument/2006/relationships" id="259" r:id="Rd7aaa3c7f0d048b4"/>
    <p:sldId xmlns:r="http://schemas.openxmlformats.org/officeDocument/2006/relationships" id="260" r:id="R454225163a034d9f"/>
    <p:sldId xmlns:r="http://schemas.openxmlformats.org/officeDocument/2006/relationships" id="261" r:id="R7cb413811acc43db"/>
    <p:sldId xmlns:r="http://schemas.openxmlformats.org/officeDocument/2006/relationships" id="262" r:id="R2f533e7158f84b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cedf7e170400c" /><Relationship Type="http://schemas.openxmlformats.org/officeDocument/2006/relationships/slide" Target="/ppt/slides/slide1.xml" Id="Rfe59baedb975488d" /><Relationship Type="http://schemas.openxmlformats.org/officeDocument/2006/relationships/slide" Target="/ppt/slides/slide2.xml" Id="R696a0cffc2014ba7" /><Relationship Type="http://schemas.openxmlformats.org/officeDocument/2006/relationships/slide" Target="/ppt/slides/slide3.xml" Id="R3d4b26eb59764feb" /><Relationship Type="http://schemas.openxmlformats.org/officeDocument/2006/relationships/slide" Target="/ppt/slides/slide4.xml" Id="Rd7aaa3c7f0d048b4" /><Relationship Type="http://schemas.openxmlformats.org/officeDocument/2006/relationships/slide" Target="/ppt/slides/slide5.xml" Id="R454225163a034d9f" /><Relationship Type="http://schemas.openxmlformats.org/officeDocument/2006/relationships/slide" Target="/ppt/slides/slide6.xml" Id="R7cb413811acc43db" /><Relationship Type="http://schemas.openxmlformats.org/officeDocument/2006/relationships/slide" Target="/ppt/slides/slide7.xml" Id="R2f533e7158f84b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c702ac83b24e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70053ee824a9f" /><Relationship Type="http://schemas.openxmlformats.org/officeDocument/2006/relationships/theme" Target="/ppt/slideMasters/theme/theme1.xml" Id="Rfb096d0b2c1a44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270053ee824a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78f03df2f48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d444c8d714a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b57fdb9d24d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155b704db46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fc56375d546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e2c7f3fab47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6815966634e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INDUSTRI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8 183 376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6 555 731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9 707 006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KOMMUNE  –  67,1 %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FJORDBRUK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KALI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SKOGEIGARLAG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ØKLAND GUNNAR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BESSESEN KNUT ARNE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Hollekjevegen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16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976 216 598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