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e3950fc7f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4228be4d342dd"/>
  </p:sldMasterIdLst>
  <p:sldIdLst>
    <p:sldId xmlns:r="http://schemas.openxmlformats.org/officeDocument/2006/relationships" id="256" r:id="R492b45174a9e4fc7"/>
    <p:sldId xmlns:r="http://schemas.openxmlformats.org/officeDocument/2006/relationships" id="257" r:id="R34baa68622364c6c"/>
    <p:sldId xmlns:r="http://schemas.openxmlformats.org/officeDocument/2006/relationships" id="258" r:id="R7f8c56ec7900446e"/>
    <p:sldId xmlns:r="http://schemas.openxmlformats.org/officeDocument/2006/relationships" id="259" r:id="Raa721f7d363b42a6"/>
    <p:sldId xmlns:r="http://schemas.openxmlformats.org/officeDocument/2006/relationships" id="260" r:id="R7290b9dc2c424671"/>
    <p:sldId xmlns:r="http://schemas.openxmlformats.org/officeDocument/2006/relationships" id="261" r:id="R5d1e1dbf74ad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4228be4d342dd" /><Relationship Type="http://schemas.openxmlformats.org/officeDocument/2006/relationships/slide" Target="/ppt/slides/slide1.xml" Id="R492b45174a9e4fc7" /><Relationship Type="http://schemas.openxmlformats.org/officeDocument/2006/relationships/slide" Target="/ppt/slides/slide2.xml" Id="R34baa68622364c6c" /><Relationship Type="http://schemas.openxmlformats.org/officeDocument/2006/relationships/slide" Target="/ppt/slides/slide3.xml" Id="R7f8c56ec7900446e" /><Relationship Type="http://schemas.openxmlformats.org/officeDocument/2006/relationships/slide" Target="/ppt/slides/slide4.xml" Id="Raa721f7d363b42a6" /><Relationship Type="http://schemas.openxmlformats.org/officeDocument/2006/relationships/slide" Target="/ppt/slides/slide5.xml" Id="R7290b9dc2c424671" /><Relationship Type="http://schemas.openxmlformats.org/officeDocument/2006/relationships/slide" Target="/ppt/slides/slide6.xml" Id="R5d1e1dbf74ad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ea26a9644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7613d5f841f1" /><Relationship Type="http://schemas.openxmlformats.org/officeDocument/2006/relationships/theme" Target="/ppt/slideMasters/theme/theme1.xml" Id="Rbd758b18dc30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67613d5f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cb64dd48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6c596e3f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46e53c04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83d34f1d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19665b506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1d0a09a8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