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abbf24d5919488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65bede595c14988"/>
  </p:sldMasterIdLst>
  <p:sldIdLst>
    <p:sldId xmlns:r="http://schemas.openxmlformats.org/officeDocument/2006/relationships" id="256" r:id="Rc224791eb0404b0d"/>
    <p:sldId xmlns:r="http://schemas.openxmlformats.org/officeDocument/2006/relationships" id="257" r:id="R33c2c662bfb24e42"/>
    <p:sldId xmlns:r="http://schemas.openxmlformats.org/officeDocument/2006/relationships" id="258" r:id="R00519051d69a456c"/>
    <p:sldId xmlns:r="http://schemas.openxmlformats.org/officeDocument/2006/relationships" id="259" r:id="Re4c6066663424cba"/>
    <p:sldId xmlns:r="http://schemas.openxmlformats.org/officeDocument/2006/relationships" id="260" r:id="Rb493bf8519a940d1"/>
    <p:sldId xmlns:r="http://schemas.openxmlformats.org/officeDocument/2006/relationships" id="261" r:id="Rc85b2d0b8c154f93"/>
    <p:sldId xmlns:r="http://schemas.openxmlformats.org/officeDocument/2006/relationships" id="262" r:id="R8535608c55e446e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65bede595c14988" /><Relationship Type="http://schemas.openxmlformats.org/officeDocument/2006/relationships/slide" Target="/ppt/slides/slide1.xml" Id="Rc224791eb0404b0d" /><Relationship Type="http://schemas.openxmlformats.org/officeDocument/2006/relationships/slide" Target="/ppt/slides/slide2.xml" Id="R33c2c662bfb24e42" /><Relationship Type="http://schemas.openxmlformats.org/officeDocument/2006/relationships/slide" Target="/ppt/slides/slide3.xml" Id="R00519051d69a456c" /><Relationship Type="http://schemas.openxmlformats.org/officeDocument/2006/relationships/slide" Target="/ppt/slides/slide4.xml" Id="Re4c6066663424cba" /><Relationship Type="http://schemas.openxmlformats.org/officeDocument/2006/relationships/slide" Target="/ppt/slides/slide5.xml" Id="Rb493bf8519a940d1" /><Relationship Type="http://schemas.openxmlformats.org/officeDocument/2006/relationships/slide" Target="/ppt/slides/slide6.xml" Id="Rc85b2d0b8c154f93" /><Relationship Type="http://schemas.openxmlformats.org/officeDocument/2006/relationships/slide" Target="/ppt/slides/slide7.xml" Id="R8535608c55e446e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edba35fb5244df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72656ed3bf4d81" /><Relationship Type="http://schemas.openxmlformats.org/officeDocument/2006/relationships/theme" Target="/ppt/slideMasters/theme/theme1.xml" Id="R0ef3d855e1e2402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f72656ed3bf4d8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6ed04fc8eb45c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1a06192aa84cc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9a0bd628c54f2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6e616e67b045f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82a199a054442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ee97433c334a1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8b923c347d425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BULLS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BULLS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BULLS AS ble etablert [år] og holder til i Malvik.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BULLS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BULLS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BULLS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65 258 149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1 774 897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1 188 836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9 432 784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24 059 610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BULLS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BULLS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BULLS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Vuluvegen 337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7563 Malvik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73 90 55 60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bulls@bulls.as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www.bulls.as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976 212 665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BULLS AS</a:t>
            </a:r>
          </a:p>
        </p:txBody>
      </p:sp>
    </p:spTree>
  </p:cSld>
  <p:clrMapOvr>
    <a:masterClrMapping xmlns:a="http://schemas.openxmlformats.org/drawingml/2006/main"/>
  </p:clrMapOvr>
</p:sld>
</file>