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2cc7481b34d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8205201ff3460a"/>
  </p:sldMasterIdLst>
  <p:sldIdLst>
    <p:sldId xmlns:r="http://schemas.openxmlformats.org/officeDocument/2006/relationships" id="256" r:id="Red482df2cb0c4a11"/>
    <p:sldId xmlns:r="http://schemas.openxmlformats.org/officeDocument/2006/relationships" id="257" r:id="R17394da95c624a9a"/>
    <p:sldId xmlns:r="http://schemas.openxmlformats.org/officeDocument/2006/relationships" id="258" r:id="R99756179a5c444f0"/>
    <p:sldId xmlns:r="http://schemas.openxmlformats.org/officeDocument/2006/relationships" id="259" r:id="R0a609bfff9d34623"/>
    <p:sldId xmlns:r="http://schemas.openxmlformats.org/officeDocument/2006/relationships" id="260" r:id="R26eef0adfa584d0f"/>
    <p:sldId xmlns:r="http://schemas.openxmlformats.org/officeDocument/2006/relationships" id="261" r:id="R2807697e51564b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8205201ff3460a" /><Relationship Type="http://schemas.openxmlformats.org/officeDocument/2006/relationships/slide" Target="/ppt/slides/slide1.xml" Id="Red482df2cb0c4a11" /><Relationship Type="http://schemas.openxmlformats.org/officeDocument/2006/relationships/slide" Target="/ppt/slides/slide2.xml" Id="R17394da95c624a9a" /><Relationship Type="http://schemas.openxmlformats.org/officeDocument/2006/relationships/slide" Target="/ppt/slides/slide3.xml" Id="R99756179a5c444f0" /><Relationship Type="http://schemas.openxmlformats.org/officeDocument/2006/relationships/slide" Target="/ppt/slides/slide4.xml" Id="R0a609bfff9d34623" /><Relationship Type="http://schemas.openxmlformats.org/officeDocument/2006/relationships/slide" Target="/ppt/slides/slide5.xml" Id="R26eef0adfa584d0f" /><Relationship Type="http://schemas.openxmlformats.org/officeDocument/2006/relationships/slide" Target="/ppt/slides/slide6.xml" Id="R2807697e51564b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2f3e3a45b449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925ba706248c3" /><Relationship Type="http://schemas.openxmlformats.org/officeDocument/2006/relationships/theme" Target="/ppt/slideMasters/theme/theme1.xml" Id="Re54fc871807d4c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925ba706248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bb9809a7c41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598ec5d2547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ac851971d4a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b91010b964c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17b021a4e4d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8320de98a4c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THUE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THUE REGNSKAP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Marnetveien 47A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33 12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liv.thue@c2i.net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976 191 749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THUE REGNSKAP</a:t>
            </a:r>
          </a:p>
        </p:txBody>
      </p:sp>
    </p:spTree>
  </p:cSld>
  <p:clrMapOvr>
    <a:masterClrMapping xmlns:a="http://schemas.openxmlformats.org/drawingml/2006/main"/>
  </p:clrMapOvr>
</p:sld>
</file>