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ad879f5490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963884fbb4e2b"/>
  </p:sldMasterIdLst>
  <p:sldIdLst>
    <p:sldId xmlns:r="http://schemas.openxmlformats.org/officeDocument/2006/relationships" id="256" r:id="R3b3bcc512e7748e8"/>
    <p:sldId xmlns:r="http://schemas.openxmlformats.org/officeDocument/2006/relationships" id="257" r:id="R0a330296d1644016"/>
    <p:sldId xmlns:r="http://schemas.openxmlformats.org/officeDocument/2006/relationships" id="258" r:id="Rc217c4c7b775422e"/>
    <p:sldId xmlns:r="http://schemas.openxmlformats.org/officeDocument/2006/relationships" id="259" r:id="Raa9cdc3d3d9e4f2e"/>
    <p:sldId xmlns:r="http://schemas.openxmlformats.org/officeDocument/2006/relationships" id="260" r:id="Ra7c32864e68b4c71"/>
    <p:sldId xmlns:r="http://schemas.openxmlformats.org/officeDocument/2006/relationships" id="261" r:id="R3e49c77f9a76412e"/>
    <p:sldId xmlns:r="http://schemas.openxmlformats.org/officeDocument/2006/relationships" id="262" r:id="Rc5ee378df34040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963884fbb4e2b" /><Relationship Type="http://schemas.openxmlformats.org/officeDocument/2006/relationships/slide" Target="/ppt/slides/slide1.xml" Id="R3b3bcc512e7748e8" /><Relationship Type="http://schemas.openxmlformats.org/officeDocument/2006/relationships/slide" Target="/ppt/slides/slide2.xml" Id="R0a330296d1644016" /><Relationship Type="http://schemas.openxmlformats.org/officeDocument/2006/relationships/slide" Target="/ppt/slides/slide3.xml" Id="Rc217c4c7b775422e" /><Relationship Type="http://schemas.openxmlformats.org/officeDocument/2006/relationships/slide" Target="/ppt/slides/slide4.xml" Id="Raa9cdc3d3d9e4f2e" /><Relationship Type="http://schemas.openxmlformats.org/officeDocument/2006/relationships/slide" Target="/ppt/slides/slide5.xml" Id="Ra7c32864e68b4c71" /><Relationship Type="http://schemas.openxmlformats.org/officeDocument/2006/relationships/slide" Target="/ppt/slides/slide6.xml" Id="R3e49c77f9a76412e" /><Relationship Type="http://schemas.openxmlformats.org/officeDocument/2006/relationships/slide" Target="/ppt/slides/slide7.xml" Id="Rc5ee378df34040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70a937aba4e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3962c8f45435c" /><Relationship Type="http://schemas.openxmlformats.org/officeDocument/2006/relationships/theme" Target="/ppt/slideMasters/theme/theme1.xml" Id="R09a88e4f05284f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3962c8f45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bb0ece0df4e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b2691667146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cdd817ad40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f0c332cd54b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da498b11b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b57d4b06943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a0f3bb274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BØ-TRE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BØ-TRE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52 263 302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2 022 930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15 277 140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36 790 403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GAASLAND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JAKOBSEN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E.A. SMITH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KARINE JAKOBSEN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JAKOBSEN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Regine Normanns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13 92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byggern.eidet@botre.no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976 188 527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