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3b641bec5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d7c2bf77f4dbf"/>
  </p:sldMasterIdLst>
  <p:sldIdLst>
    <p:sldId xmlns:r="http://schemas.openxmlformats.org/officeDocument/2006/relationships" id="256" r:id="R29d9c25211fd4479"/>
    <p:sldId xmlns:r="http://schemas.openxmlformats.org/officeDocument/2006/relationships" id="257" r:id="Rf4142fc5d3e04caf"/>
    <p:sldId xmlns:r="http://schemas.openxmlformats.org/officeDocument/2006/relationships" id="258" r:id="R1612f1e6196d4237"/>
    <p:sldId xmlns:r="http://schemas.openxmlformats.org/officeDocument/2006/relationships" id="259" r:id="R9dac503791634f3c"/>
    <p:sldId xmlns:r="http://schemas.openxmlformats.org/officeDocument/2006/relationships" id="260" r:id="R44df1a22301f4cae"/>
    <p:sldId xmlns:r="http://schemas.openxmlformats.org/officeDocument/2006/relationships" id="261" r:id="R1fc3e769f0af47f9"/>
    <p:sldId xmlns:r="http://schemas.openxmlformats.org/officeDocument/2006/relationships" id="262" r:id="R59b0862fc278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d7c2bf77f4dbf" /><Relationship Type="http://schemas.openxmlformats.org/officeDocument/2006/relationships/slide" Target="/ppt/slides/slide1.xml" Id="R29d9c25211fd4479" /><Relationship Type="http://schemas.openxmlformats.org/officeDocument/2006/relationships/slide" Target="/ppt/slides/slide2.xml" Id="Rf4142fc5d3e04caf" /><Relationship Type="http://schemas.openxmlformats.org/officeDocument/2006/relationships/slide" Target="/ppt/slides/slide3.xml" Id="R1612f1e6196d4237" /><Relationship Type="http://schemas.openxmlformats.org/officeDocument/2006/relationships/slide" Target="/ppt/slides/slide4.xml" Id="R9dac503791634f3c" /><Relationship Type="http://schemas.openxmlformats.org/officeDocument/2006/relationships/slide" Target="/ppt/slides/slide5.xml" Id="R44df1a22301f4cae" /><Relationship Type="http://schemas.openxmlformats.org/officeDocument/2006/relationships/slide" Target="/ppt/slides/slide6.xml" Id="R1fc3e769f0af47f9" /><Relationship Type="http://schemas.openxmlformats.org/officeDocument/2006/relationships/slide" Target="/ppt/slides/slide7.xml" Id="R59b0862fc278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b1ec58448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6fb065ca4727" /><Relationship Type="http://schemas.openxmlformats.org/officeDocument/2006/relationships/theme" Target="/ppt/slideMasters/theme/theme1.xml" Id="R3dd36bb10711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f6fb065ca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6600bab9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9e6e494fb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51144c94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8b87d08e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7fc4e1a68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f861a40b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d826b1dd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