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9346e0ffb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95d46447440fa"/>
  </p:sldMasterIdLst>
  <p:sldIdLst>
    <p:sldId xmlns:r="http://schemas.openxmlformats.org/officeDocument/2006/relationships" id="256" r:id="Rf7a1477cb99146f3"/>
    <p:sldId xmlns:r="http://schemas.openxmlformats.org/officeDocument/2006/relationships" id="257" r:id="R744094e7eb7f4091"/>
    <p:sldId xmlns:r="http://schemas.openxmlformats.org/officeDocument/2006/relationships" id="258" r:id="Rc3ddf3a373c644f7"/>
    <p:sldId xmlns:r="http://schemas.openxmlformats.org/officeDocument/2006/relationships" id="259" r:id="Ra9eb01e2a2a548c5"/>
    <p:sldId xmlns:r="http://schemas.openxmlformats.org/officeDocument/2006/relationships" id="260" r:id="Re98db16d258245eb"/>
    <p:sldId xmlns:r="http://schemas.openxmlformats.org/officeDocument/2006/relationships" id="261" r:id="Reb608ca23ac7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95d46447440fa" /><Relationship Type="http://schemas.openxmlformats.org/officeDocument/2006/relationships/slide" Target="/ppt/slides/slide1.xml" Id="Rf7a1477cb99146f3" /><Relationship Type="http://schemas.openxmlformats.org/officeDocument/2006/relationships/slide" Target="/ppt/slides/slide2.xml" Id="R744094e7eb7f4091" /><Relationship Type="http://schemas.openxmlformats.org/officeDocument/2006/relationships/slide" Target="/ppt/slides/slide3.xml" Id="Rc3ddf3a373c644f7" /><Relationship Type="http://schemas.openxmlformats.org/officeDocument/2006/relationships/slide" Target="/ppt/slides/slide4.xml" Id="Ra9eb01e2a2a548c5" /><Relationship Type="http://schemas.openxmlformats.org/officeDocument/2006/relationships/slide" Target="/ppt/slides/slide5.xml" Id="Re98db16d258245eb" /><Relationship Type="http://schemas.openxmlformats.org/officeDocument/2006/relationships/slide" Target="/ppt/slides/slide6.xml" Id="Reb608ca23ac7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f796cca06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a8ed77bf4b61" /><Relationship Type="http://schemas.openxmlformats.org/officeDocument/2006/relationships/theme" Target="/ppt/slideMasters/theme/theme1.xml" Id="R87a413633139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4a8ed77bf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966c4c33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c471bcdc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8bc952845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846aac1d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d2c3e37a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da726ca70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