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af583b8be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d8fb474804ce8"/>
  </p:sldMasterIdLst>
  <p:sldIdLst>
    <p:sldId xmlns:r="http://schemas.openxmlformats.org/officeDocument/2006/relationships" id="256" r:id="R141c0762ec434084"/>
    <p:sldId xmlns:r="http://schemas.openxmlformats.org/officeDocument/2006/relationships" id="257" r:id="Redddbc9491a44fd2"/>
    <p:sldId xmlns:r="http://schemas.openxmlformats.org/officeDocument/2006/relationships" id="258" r:id="R73b07848c9e2488c"/>
    <p:sldId xmlns:r="http://schemas.openxmlformats.org/officeDocument/2006/relationships" id="259" r:id="R2575eb4930a74598"/>
    <p:sldId xmlns:r="http://schemas.openxmlformats.org/officeDocument/2006/relationships" id="260" r:id="R3db86ccfd9564849"/>
    <p:sldId xmlns:r="http://schemas.openxmlformats.org/officeDocument/2006/relationships" id="261" r:id="R13d78d789c7745c8"/>
    <p:sldId xmlns:r="http://schemas.openxmlformats.org/officeDocument/2006/relationships" id="262" r:id="R8bfbf91b5ff941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d8fb474804ce8" /><Relationship Type="http://schemas.openxmlformats.org/officeDocument/2006/relationships/slide" Target="/ppt/slides/slide1.xml" Id="R141c0762ec434084" /><Relationship Type="http://schemas.openxmlformats.org/officeDocument/2006/relationships/slide" Target="/ppt/slides/slide2.xml" Id="Redddbc9491a44fd2" /><Relationship Type="http://schemas.openxmlformats.org/officeDocument/2006/relationships/slide" Target="/ppt/slides/slide3.xml" Id="R73b07848c9e2488c" /><Relationship Type="http://schemas.openxmlformats.org/officeDocument/2006/relationships/slide" Target="/ppt/slides/slide4.xml" Id="R2575eb4930a74598" /><Relationship Type="http://schemas.openxmlformats.org/officeDocument/2006/relationships/slide" Target="/ppt/slides/slide5.xml" Id="R3db86ccfd9564849" /><Relationship Type="http://schemas.openxmlformats.org/officeDocument/2006/relationships/slide" Target="/ppt/slides/slide6.xml" Id="R13d78d789c7745c8" /><Relationship Type="http://schemas.openxmlformats.org/officeDocument/2006/relationships/slide" Target="/ppt/slides/slide7.xml" Id="R8bfbf91b5ff941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39dd86736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4942cdf9546a0" /><Relationship Type="http://schemas.openxmlformats.org/officeDocument/2006/relationships/theme" Target="/ppt/slideMasters/theme/theme1.xml" Id="R234f8d4366e4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4942cdf95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eaa2ead6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cc8bfbcb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917ef527e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5e802d3441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e96f8eeab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ce34f4927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5a58e9829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SVENDSEN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ENTREPRENØR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193 903 867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11 457 527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10 913 428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95 453 305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Einegjerdet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