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7d03fa33d349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729b58170c4de8"/>
  </p:sldMasterIdLst>
  <p:sldIdLst>
    <p:sldId xmlns:r="http://schemas.openxmlformats.org/officeDocument/2006/relationships" id="256" r:id="R836373c20a8e4422"/>
    <p:sldId xmlns:r="http://schemas.openxmlformats.org/officeDocument/2006/relationships" id="257" r:id="Rc365591c07424011"/>
    <p:sldId xmlns:r="http://schemas.openxmlformats.org/officeDocument/2006/relationships" id="258" r:id="R842459f90f354379"/>
    <p:sldId xmlns:r="http://schemas.openxmlformats.org/officeDocument/2006/relationships" id="259" r:id="R01db8d46c6b240c1"/>
    <p:sldId xmlns:r="http://schemas.openxmlformats.org/officeDocument/2006/relationships" id="260" r:id="Re85ff7cafff446ff"/>
    <p:sldId xmlns:r="http://schemas.openxmlformats.org/officeDocument/2006/relationships" id="261" r:id="R4205cb1babe84ddf"/>
    <p:sldId xmlns:r="http://schemas.openxmlformats.org/officeDocument/2006/relationships" id="262" r:id="R547a4c12c0f545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29b58170c4de8" /><Relationship Type="http://schemas.openxmlformats.org/officeDocument/2006/relationships/slide" Target="/ppt/slides/slide1.xml" Id="R836373c20a8e4422" /><Relationship Type="http://schemas.openxmlformats.org/officeDocument/2006/relationships/slide" Target="/ppt/slides/slide2.xml" Id="Rc365591c07424011" /><Relationship Type="http://schemas.openxmlformats.org/officeDocument/2006/relationships/slide" Target="/ppt/slides/slide3.xml" Id="R842459f90f354379" /><Relationship Type="http://schemas.openxmlformats.org/officeDocument/2006/relationships/slide" Target="/ppt/slides/slide4.xml" Id="R01db8d46c6b240c1" /><Relationship Type="http://schemas.openxmlformats.org/officeDocument/2006/relationships/slide" Target="/ppt/slides/slide5.xml" Id="Re85ff7cafff446ff" /><Relationship Type="http://schemas.openxmlformats.org/officeDocument/2006/relationships/slide" Target="/ppt/slides/slide6.xml" Id="R4205cb1babe84ddf" /><Relationship Type="http://schemas.openxmlformats.org/officeDocument/2006/relationships/slide" Target="/ppt/slides/slide7.xml" Id="R547a4c12c0f545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bd72a95af45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fc063d65d4f90" /><Relationship Type="http://schemas.openxmlformats.org/officeDocument/2006/relationships/theme" Target="/ppt/slideMasters/theme/theme1.xml" Id="R7f411992cc9948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fc063d65d4f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dd882854546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86b321c6445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a976f7d354b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bef93bbe94a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85f549d6e4a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3ff32adfe40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e12f4186c4c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WERNER BARTH BADEMILJØ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WERNER BARTH BADEMILJØ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WERNER BARTH BADEMILJØ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WERNER BARTH BADEMILJØ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WERNER BARTH BADEMILJØ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WERNER BARTH BADEMILJØ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15 364 248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−134 114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2 719 120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4 983 855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WERNER BARTH BADEMILJØ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WERNER BARTH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KRISTIN BARTH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BARTH-LIESTØL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HELENA KRISTIN BARTH-LEIKVOLD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WERNER BARTH BADEMILJØ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Gneisveien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47 54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976 148 983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WERNER BARTH BADEMILJØ AS</a:t>
            </a:r>
          </a:p>
        </p:txBody>
      </p:sp>
    </p:spTree>
  </p:cSld>
  <p:clrMapOvr>
    <a:masterClrMapping xmlns:a="http://schemas.openxmlformats.org/drawingml/2006/main"/>
  </p:clrMapOvr>
</p:sld>
</file>