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9bfa355c25e48f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a94dec3685042e6"/>
  </p:sldMasterIdLst>
  <p:sldIdLst>
    <p:sldId xmlns:r="http://schemas.openxmlformats.org/officeDocument/2006/relationships" id="256" r:id="R11bc19ccc1c04c3c"/>
    <p:sldId xmlns:r="http://schemas.openxmlformats.org/officeDocument/2006/relationships" id="257" r:id="R2eeb4f6906df47fa"/>
    <p:sldId xmlns:r="http://schemas.openxmlformats.org/officeDocument/2006/relationships" id="258" r:id="R1e167d5b4163408b"/>
    <p:sldId xmlns:r="http://schemas.openxmlformats.org/officeDocument/2006/relationships" id="259" r:id="R08a82db50d2c476e"/>
    <p:sldId xmlns:r="http://schemas.openxmlformats.org/officeDocument/2006/relationships" id="260" r:id="R353f99cdc3054473"/>
    <p:sldId xmlns:r="http://schemas.openxmlformats.org/officeDocument/2006/relationships" id="261" r:id="R2333d6c27bd14e1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94dec3685042e6" /><Relationship Type="http://schemas.openxmlformats.org/officeDocument/2006/relationships/slide" Target="/ppt/slides/slide1.xml" Id="R11bc19ccc1c04c3c" /><Relationship Type="http://schemas.openxmlformats.org/officeDocument/2006/relationships/slide" Target="/ppt/slides/slide2.xml" Id="R2eeb4f6906df47fa" /><Relationship Type="http://schemas.openxmlformats.org/officeDocument/2006/relationships/slide" Target="/ppt/slides/slide3.xml" Id="R1e167d5b4163408b" /><Relationship Type="http://schemas.openxmlformats.org/officeDocument/2006/relationships/slide" Target="/ppt/slides/slide4.xml" Id="R08a82db50d2c476e" /><Relationship Type="http://schemas.openxmlformats.org/officeDocument/2006/relationships/slide" Target="/ppt/slides/slide5.xml" Id="R353f99cdc3054473" /><Relationship Type="http://schemas.openxmlformats.org/officeDocument/2006/relationships/slide" Target="/ppt/slides/slide6.xml" Id="R2333d6c27bd14e1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75a3541341466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6e6a53b9324b2f" /><Relationship Type="http://schemas.openxmlformats.org/officeDocument/2006/relationships/theme" Target="/ppt/slideMasters/theme/theme1.xml" Id="R82c20d26210c457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06e6a53b9324b2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d4b45335cc43e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9df96ada8c4a9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df74bc96e142f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1d36fb39d6446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ec1cfed0e04a5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8f83fec8fd45e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HANS HERMAN HORNS STIFTELSE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 HERMAN HORNS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HERMAN HORNS STIFTELSE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 HERMAN HORNS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 HERMAN HORNS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 HERMAN HORNS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149 218 291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99 814 347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99 814 347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940 349 679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991 250 313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 HERMAN HORNS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VIEW Procurator AS, Dronning Eufemias gate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11 64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976 146 506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 HERMAN HORNS STIFTELSE</a:t>
            </a:r>
          </a:p>
        </p:txBody>
      </p:sp>
    </p:spTree>
  </p:cSld>
  <p:clrMapOvr>
    <a:masterClrMapping xmlns:a="http://schemas.openxmlformats.org/drawingml/2006/main"/>
  </p:clrMapOvr>
</p:sld>
</file>