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6d692182de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eb6219c1934ed8"/>
  </p:sldMasterIdLst>
  <p:sldIdLst>
    <p:sldId xmlns:r="http://schemas.openxmlformats.org/officeDocument/2006/relationships" id="256" r:id="R16eae3e4dd634bdd"/>
    <p:sldId xmlns:r="http://schemas.openxmlformats.org/officeDocument/2006/relationships" id="257" r:id="R0ababd6f2fd64e77"/>
    <p:sldId xmlns:r="http://schemas.openxmlformats.org/officeDocument/2006/relationships" id="258" r:id="Raf747ec8319c43ee"/>
    <p:sldId xmlns:r="http://schemas.openxmlformats.org/officeDocument/2006/relationships" id="259" r:id="Rece667f940804b9b"/>
    <p:sldId xmlns:r="http://schemas.openxmlformats.org/officeDocument/2006/relationships" id="260" r:id="R9479ea6cce3748e5"/>
    <p:sldId xmlns:r="http://schemas.openxmlformats.org/officeDocument/2006/relationships" id="261" r:id="Rd026ed73cffd4153"/>
    <p:sldId xmlns:r="http://schemas.openxmlformats.org/officeDocument/2006/relationships" id="262" r:id="R2d02ecd14e4c41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b6219c1934ed8" /><Relationship Type="http://schemas.openxmlformats.org/officeDocument/2006/relationships/slide" Target="/ppt/slides/slide1.xml" Id="R16eae3e4dd634bdd" /><Relationship Type="http://schemas.openxmlformats.org/officeDocument/2006/relationships/slide" Target="/ppt/slides/slide2.xml" Id="R0ababd6f2fd64e77" /><Relationship Type="http://schemas.openxmlformats.org/officeDocument/2006/relationships/slide" Target="/ppt/slides/slide3.xml" Id="Raf747ec8319c43ee" /><Relationship Type="http://schemas.openxmlformats.org/officeDocument/2006/relationships/slide" Target="/ppt/slides/slide4.xml" Id="Rece667f940804b9b" /><Relationship Type="http://schemas.openxmlformats.org/officeDocument/2006/relationships/slide" Target="/ppt/slides/slide5.xml" Id="R9479ea6cce3748e5" /><Relationship Type="http://schemas.openxmlformats.org/officeDocument/2006/relationships/slide" Target="/ppt/slides/slide6.xml" Id="Rd026ed73cffd4153" /><Relationship Type="http://schemas.openxmlformats.org/officeDocument/2006/relationships/slide" Target="/ppt/slides/slide7.xml" Id="R2d02ecd14e4c41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4d100f449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ff8396dc440d2" /><Relationship Type="http://schemas.openxmlformats.org/officeDocument/2006/relationships/theme" Target="/ppt/slideMasters/theme/theme1.xml" Id="Rabc3138d45a2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bff8396dc440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b503299a343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23963b18e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ce764b7ec48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567d83ff5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8fc5b2471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8fb313a0e4a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44d4620f4f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 REGNSKAP AS ble etablert [år] og holder til i Ramnes.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4 914 819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1 793 147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VITTERSØ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Ramnesveien 919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3175 Ramnes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68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976 130 987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REGNSKAP AS</a:t>
            </a:r>
          </a:p>
        </p:txBody>
      </p:sp>
    </p:spTree>
  </p:cSld>
  <p:clrMapOvr>
    <a:masterClrMapping xmlns:a="http://schemas.openxmlformats.org/drawingml/2006/main"/>
  </p:clrMapOvr>
</p:sld>
</file>