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cb751fd2d143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a4e6cb33174869"/>
  </p:sldMasterIdLst>
  <p:sldIdLst>
    <p:sldId xmlns:r="http://schemas.openxmlformats.org/officeDocument/2006/relationships" id="256" r:id="Rf3127d3c4ace433d"/>
    <p:sldId xmlns:r="http://schemas.openxmlformats.org/officeDocument/2006/relationships" id="257" r:id="Reba0e5cbeecd439d"/>
    <p:sldId xmlns:r="http://schemas.openxmlformats.org/officeDocument/2006/relationships" id="258" r:id="R6b9c7662b72c4bcc"/>
    <p:sldId xmlns:r="http://schemas.openxmlformats.org/officeDocument/2006/relationships" id="259" r:id="Rc13dd0ea1a16476e"/>
    <p:sldId xmlns:r="http://schemas.openxmlformats.org/officeDocument/2006/relationships" id="260" r:id="Re6c8c051abaf48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4e6cb33174869" /><Relationship Type="http://schemas.openxmlformats.org/officeDocument/2006/relationships/slide" Target="/ppt/slides/slide1.xml" Id="Rf3127d3c4ace433d" /><Relationship Type="http://schemas.openxmlformats.org/officeDocument/2006/relationships/slide" Target="/ppt/slides/slide2.xml" Id="Reba0e5cbeecd439d" /><Relationship Type="http://schemas.openxmlformats.org/officeDocument/2006/relationships/slide" Target="/ppt/slides/slide3.xml" Id="R6b9c7662b72c4bcc" /><Relationship Type="http://schemas.openxmlformats.org/officeDocument/2006/relationships/slide" Target="/ppt/slides/slide4.xml" Id="Rc13dd0ea1a16476e" /><Relationship Type="http://schemas.openxmlformats.org/officeDocument/2006/relationships/slide" Target="/ppt/slides/slide5.xml" Id="Re6c8c051abaf48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d2e540b3942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21162d1b94f3f" /><Relationship Type="http://schemas.openxmlformats.org/officeDocument/2006/relationships/theme" Target="/ppt/slideMasters/theme/theme1.xml" Id="R038cac1d65a64c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921162d1b94f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b51feb0ee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da8be021042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c0f16179b4e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21361c1f348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71a80b6334f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NEDSTRAND BYGDEUNGDOMSLAG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BYGDEUNGDOMSLAG ble etablert [år] og holder til i Nedstrand.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Bygdehuset Hinderåvåg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5560 Nedstrand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976 120 140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