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47e940cd8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bf93f13754dc7"/>
  </p:sldMasterIdLst>
  <p:sldIdLst>
    <p:sldId xmlns:r="http://schemas.openxmlformats.org/officeDocument/2006/relationships" id="256" r:id="Rdee81ae5559648eb"/>
    <p:sldId xmlns:r="http://schemas.openxmlformats.org/officeDocument/2006/relationships" id="257" r:id="Ra4def1a8741a493b"/>
    <p:sldId xmlns:r="http://schemas.openxmlformats.org/officeDocument/2006/relationships" id="258" r:id="R49ad95c136734cf5"/>
    <p:sldId xmlns:r="http://schemas.openxmlformats.org/officeDocument/2006/relationships" id="259" r:id="R4cb78744236749a6"/>
    <p:sldId xmlns:r="http://schemas.openxmlformats.org/officeDocument/2006/relationships" id="260" r:id="R32393dbab5184088"/>
    <p:sldId xmlns:r="http://schemas.openxmlformats.org/officeDocument/2006/relationships" id="261" r:id="Re94a8693e176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bf93f13754dc7" /><Relationship Type="http://schemas.openxmlformats.org/officeDocument/2006/relationships/slide" Target="/ppt/slides/slide1.xml" Id="Rdee81ae5559648eb" /><Relationship Type="http://schemas.openxmlformats.org/officeDocument/2006/relationships/slide" Target="/ppt/slides/slide2.xml" Id="Ra4def1a8741a493b" /><Relationship Type="http://schemas.openxmlformats.org/officeDocument/2006/relationships/slide" Target="/ppt/slides/slide3.xml" Id="R49ad95c136734cf5" /><Relationship Type="http://schemas.openxmlformats.org/officeDocument/2006/relationships/slide" Target="/ppt/slides/slide4.xml" Id="R4cb78744236749a6" /><Relationship Type="http://schemas.openxmlformats.org/officeDocument/2006/relationships/slide" Target="/ppt/slides/slide5.xml" Id="R32393dbab5184088" /><Relationship Type="http://schemas.openxmlformats.org/officeDocument/2006/relationships/slide" Target="/ppt/slides/slide6.xml" Id="Re94a8693e176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7fc36dc30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fff8563e34071" /><Relationship Type="http://schemas.openxmlformats.org/officeDocument/2006/relationships/theme" Target="/ppt/slideMasters/theme/theme1.xml" Id="R4a2a518873b0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fff8563e3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946077f41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7596a1886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ee4d39f99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0dc401823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36ab2955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1505c77f24b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BYGDEUNGDOMSLAG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Bygdehuset Hinderåvåg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BYGDEUNGDOMSLAG</a:t>
            </a:r>
          </a:p>
        </p:txBody>
      </p:sp>
    </p:spTree>
  </p:cSld>
  <p:clrMapOvr>
    <a:masterClrMapping xmlns:a="http://schemas.openxmlformats.org/drawingml/2006/main"/>
  </p:clrMapOvr>
</p:sld>
</file>