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d88670bb6847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3e3a2c184f4b27"/>
  </p:sldMasterIdLst>
  <p:sldIdLst>
    <p:sldId xmlns:r="http://schemas.openxmlformats.org/officeDocument/2006/relationships" id="256" r:id="Rac5db8925cf64152"/>
    <p:sldId xmlns:r="http://schemas.openxmlformats.org/officeDocument/2006/relationships" id="257" r:id="Rcde91eba5ac04946"/>
    <p:sldId xmlns:r="http://schemas.openxmlformats.org/officeDocument/2006/relationships" id="258" r:id="R79dd151aa2c44f8a"/>
    <p:sldId xmlns:r="http://schemas.openxmlformats.org/officeDocument/2006/relationships" id="259" r:id="R52b2b79701044e9e"/>
    <p:sldId xmlns:r="http://schemas.openxmlformats.org/officeDocument/2006/relationships" id="260" r:id="R93c84ccdbdac467e"/>
    <p:sldId xmlns:r="http://schemas.openxmlformats.org/officeDocument/2006/relationships" id="261" r:id="R6762f048110a4b68"/>
    <p:sldId xmlns:r="http://schemas.openxmlformats.org/officeDocument/2006/relationships" id="262" r:id="Rff5a5ae5698045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3e3a2c184f4b27" /><Relationship Type="http://schemas.openxmlformats.org/officeDocument/2006/relationships/slide" Target="/ppt/slides/slide1.xml" Id="Rac5db8925cf64152" /><Relationship Type="http://schemas.openxmlformats.org/officeDocument/2006/relationships/slide" Target="/ppt/slides/slide2.xml" Id="Rcde91eba5ac04946" /><Relationship Type="http://schemas.openxmlformats.org/officeDocument/2006/relationships/slide" Target="/ppt/slides/slide3.xml" Id="R79dd151aa2c44f8a" /><Relationship Type="http://schemas.openxmlformats.org/officeDocument/2006/relationships/slide" Target="/ppt/slides/slide4.xml" Id="R52b2b79701044e9e" /><Relationship Type="http://schemas.openxmlformats.org/officeDocument/2006/relationships/slide" Target="/ppt/slides/slide5.xml" Id="R93c84ccdbdac467e" /><Relationship Type="http://schemas.openxmlformats.org/officeDocument/2006/relationships/slide" Target="/ppt/slides/slide6.xml" Id="R6762f048110a4b68" /><Relationship Type="http://schemas.openxmlformats.org/officeDocument/2006/relationships/slide" Target="/ppt/slides/slide7.xml" Id="Rff5a5ae5698045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36b848954d48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1c9c6cfb841a3" /><Relationship Type="http://schemas.openxmlformats.org/officeDocument/2006/relationships/theme" Target="/ppt/slideMasters/theme/theme1.xml" Id="Rd704cc9b409449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81c9c6cfb841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47ea2f35c4a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26ebbe74244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1ce1f40084f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53d5e59e3a46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4733ac83845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4a7daa9a447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85f0f7abf43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ASKIM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ASKIM ENTREPRENØR AS ble etablert [år] og holder til i Spydeberg.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513 254 583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53 354 359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42 894 542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73 157 663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220 177 039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Østbuen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1820 Spydeberg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88 02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post@askimentreprenor.no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www.askimentreprenor.no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976 115 295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ENTREPRENØR AS</a:t>
            </a:r>
          </a:p>
        </p:txBody>
      </p:sp>
    </p:spTree>
  </p:cSld>
  <p:clrMapOvr>
    <a:masterClrMapping xmlns:a="http://schemas.openxmlformats.org/drawingml/2006/main"/>
  </p:clrMapOvr>
</p:sld>
</file>