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6bf34526744d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9428db36ea4062"/>
  </p:sldMasterIdLst>
  <p:sldIdLst>
    <p:sldId xmlns:r="http://schemas.openxmlformats.org/officeDocument/2006/relationships" id="256" r:id="R69ee7243852840de"/>
    <p:sldId xmlns:r="http://schemas.openxmlformats.org/officeDocument/2006/relationships" id="257" r:id="Rcb8a3fab8e8d4287"/>
    <p:sldId xmlns:r="http://schemas.openxmlformats.org/officeDocument/2006/relationships" id="258" r:id="R9b7201d400a24cde"/>
    <p:sldId xmlns:r="http://schemas.openxmlformats.org/officeDocument/2006/relationships" id="259" r:id="R11dbaef9b59647c6"/>
    <p:sldId xmlns:r="http://schemas.openxmlformats.org/officeDocument/2006/relationships" id="260" r:id="R54dfc2b087cf4558"/>
    <p:sldId xmlns:r="http://schemas.openxmlformats.org/officeDocument/2006/relationships" id="261" r:id="Rcf9a8e6719c24c26"/>
    <p:sldId xmlns:r="http://schemas.openxmlformats.org/officeDocument/2006/relationships" id="262" r:id="R12ced257322146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9428db36ea4062" /><Relationship Type="http://schemas.openxmlformats.org/officeDocument/2006/relationships/slide" Target="/ppt/slides/slide1.xml" Id="R69ee7243852840de" /><Relationship Type="http://schemas.openxmlformats.org/officeDocument/2006/relationships/slide" Target="/ppt/slides/slide2.xml" Id="Rcb8a3fab8e8d4287" /><Relationship Type="http://schemas.openxmlformats.org/officeDocument/2006/relationships/slide" Target="/ppt/slides/slide3.xml" Id="R9b7201d400a24cde" /><Relationship Type="http://schemas.openxmlformats.org/officeDocument/2006/relationships/slide" Target="/ppt/slides/slide4.xml" Id="R11dbaef9b59647c6" /><Relationship Type="http://schemas.openxmlformats.org/officeDocument/2006/relationships/slide" Target="/ppt/slides/slide5.xml" Id="R54dfc2b087cf4558" /><Relationship Type="http://schemas.openxmlformats.org/officeDocument/2006/relationships/slide" Target="/ppt/slides/slide6.xml" Id="Rcf9a8e6719c24c26" /><Relationship Type="http://schemas.openxmlformats.org/officeDocument/2006/relationships/slide" Target="/ppt/slides/slide7.xml" Id="R12ced257322146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af3dd34f4b4c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5c4220f6764f7a" /><Relationship Type="http://schemas.openxmlformats.org/officeDocument/2006/relationships/theme" Target="/ppt/slideMasters/theme/theme1.xml" Id="Rcbfab9965cfb42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5c4220f6764f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979f01ce8c4e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cfec017ad0407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016812c16944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92213c384e47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770ac6fc4b48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d8d176826e447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9e1c6d96cf46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BMO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BMO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BMO ENTREPRENØR AS ble etablert [år] og holder til i Skollenborg.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BMO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BMO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BMO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808 877 925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81 613 820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67 820 878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123 689 471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406 326 049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BMO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ENDÚR ASA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BMO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Skrubbmoen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3619 Skollenborg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77 09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firmapost@bmoe.no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www.bmo.no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976 098 412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BMO ENTREPRENØR AS</a:t>
            </a:r>
          </a:p>
        </p:txBody>
      </p:sp>
    </p:spTree>
  </p:cSld>
  <p:clrMapOvr>
    <a:masterClrMapping xmlns:a="http://schemas.openxmlformats.org/drawingml/2006/main"/>
  </p:clrMapOvr>
</p:sld>
</file>