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6c2eed84fb46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deecf7305a4fc6"/>
  </p:sldMasterIdLst>
  <p:sldIdLst>
    <p:sldId xmlns:r="http://schemas.openxmlformats.org/officeDocument/2006/relationships" id="256" r:id="R0987f61078934dea"/>
    <p:sldId xmlns:r="http://schemas.openxmlformats.org/officeDocument/2006/relationships" id="257" r:id="Rcb680b4acc244498"/>
    <p:sldId xmlns:r="http://schemas.openxmlformats.org/officeDocument/2006/relationships" id="258" r:id="Re874323fdad94f66"/>
    <p:sldId xmlns:r="http://schemas.openxmlformats.org/officeDocument/2006/relationships" id="259" r:id="Rf417f0f4e986465d"/>
    <p:sldId xmlns:r="http://schemas.openxmlformats.org/officeDocument/2006/relationships" id="260" r:id="Rd71dfccb84094dad"/>
    <p:sldId xmlns:r="http://schemas.openxmlformats.org/officeDocument/2006/relationships" id="261" r:id="R479415428b484ccc"/>
    <p:sldId xmlns:r="http://schemas.openxmlformats.org/officeDocument/2006/relationships" id="262" r:id="R3c4ed8af636046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deecf7305a4fc6" /><Relationship Type="http://schemas.openxmlformats.org/officeDocument/2006/relationships/slide" Target="/ppt/slides/slide1.xml" Id="R0987f61078934dea" /><Relationship Type="http://schemas.openxmlformats.org/officeDocument/2006/relationships/slide" Target="/ppt/slides/slide2.xml" Id="Rcb680b4acc244498" /><Relationship Type="http://schemas.openxmlformats.org/officeDocument/2006/relationships/slide" Target="/ppt/slides/slide3.xml" Id="Re874323fdad94f66" /><Relationship Type="http://schemas.openxmlformats.org/officeDocument/2006/relationships/slide" Target="/ppt/slides/slide4.xml" Id="Rf417f0f4e986465d" /><Relationship Type="http://schemas.openxmlformats.org/officeDocument/2006/relationships/slide" Target="/ppt/slides/slide5.xml" Id="Rd71dfccb84094dad" /><Relationship Type="http://schemas.openxmlformats.org/officeDocument/2006/relationships/slide" Target="/ppt/slides/slide6.xml" Id="R479415428b484ccc" /><Relationship Type="http://schemas.openxmlformats.org/officeDocument/2006/relationships/slide" Target="/ppt/slides/slide7.xml" Id="R3c4ed8af636046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1db2d9d2f146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7538daefc24905" /><Relationship Type="http://schemas.openxmlformats.org/officeDocument/2006/relationships/theme" Target="/ppt/slideMasters/theme/theme1.xml" Id="R113d61b022514f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7538daefc249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4cff1e08a044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e9bb5eb03348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7606b2892f43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e385e47bb145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4beca086394b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b71198210243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832b4cedb643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WEPE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WEPE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WEPE REGNSKAP AS ble etablert [år] og holder til i Bjørkelangen.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WEPE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WEPE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WEPE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53 394 697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6 681 310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5 343 618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5 698 847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22 073 971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WEPE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AURSKOG SPAREBANK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MOEN LYSAKER  –  22,0 %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LENA KRISTIN HAUGERUD NESS  –  22,0 %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ROAR NESS  –  11,0 %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AASTAD  –  11,0 %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WEPE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Bjørkeveien 20B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1940 Bjørkelangen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85 41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post@wepe.no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976 095 057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WEPE REGNSKAP AS</a:t>
            </a:r>
          </a:p>
        </p:txBody>
      </p:sp>
    </p:spTree>
  </p:cSld>
  <p:clrMapOvr>
    <a:masterClrMapping xmlns:a="http://schemas.openxmlformats.org/drawingml/2006/main"/>
  </p:clrMapOvr>
</p:sld>
</file>