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e071758918c441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71d89658f9e45ea"/>
  </p:sldMasterIdLst>
  <p:sldIdLst>
    <p:sldId xmlns:r="http://schemas.openxmlformats.org/officeDocument/2006/relationships" id="256" r:id="R3d57b9e912ed4868"/>
    <p:sldId xmlns:r="http://schemas.openxmlformats.org/officeDocument/2006/relationships" id="257" r:id="R64c2f4b51b844a1a"/>
    <p:sldId xmlns:r="http://schemas.openxmlformats.org/officeDocument/2006/relationships" id="258" r:id="Ra3ee8e23c11c46b0"/>
    <p:sldId xmlns:r="http://schemas.openxmlformats.org/officeDocument/2006/relationships" id="259" r:id="R1b4d40934c66470b"/>
    <p:sldId xmlns:r="http://schemas.openxmlformats.org/officeDocument/2006/relationships" id="260" r:id="Rc1997bf6af3c413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71d89658f9e45ea" /><Relationship Type="http://schemas.openxmlformats.org/officeDocument/2006/relationships/slide" Target="/ppt/slides/slide1.xml" Id="R3d57b9e912ed4868" /><Relationship Type="http://schemas.openxmlformats.org/officeDocument/2006/relationships/slide" Target="/ppt/slides/slide2.xml" Id="R64c2f4b51b844a1a" /><Relationship Type="http://schemas.openxmlformats.org/officeDocument/2006/relationships/slide" Target="/ppt/slides/slide3.xml" Id="Ra3ee8e23c11c46b0" /><Relationship Type="http://schemas.openxmlformats.org/officeDocument/2006/relationships/slide" Target="/ppt/slides/slide4.xml" Id="R1b4d40934c66470b" /><Relationship Type="http://schemas.openxmlformats.org/officeDocument/2006/relationships/slide" Target="/ppt/slides/slide5.xml" Id="Rc1997bf6af3c413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2a6c82894b349b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14a7dee76d45a2" /><Relationship Type="http://schemas.openxmlformats.org/officeDocument/2006/relationships/theme" Target="/ppt/slideMasters/theme/theme1.xml" Id="R71c04d90d67e4cc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014a7dee76d45a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c38e98a8d6453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9a5dad91c74bb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af9e108b354a0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e6cc5782bd4df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e505f0836f483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BERG &amp; FERAGEN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 &amp; FERAGEN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 &amp; FERAGEN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 &amp; FERAGEN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 &amp; FERAGEN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 &amp; FERAGEN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976 078 713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 &amp; FERAGEN AS</a:t>
            </a:r>
          </a:p>
        </p:txBody>
      </p:sp>
    </p:spTree>
  </p:cSld>
  <p:clrMapOvr>
    <a:masterClrMapping xmlns:a="http://schemas.openxmlformats.org/drawingml/2006/main"/>
  </p:clrMapOvr>
</p:sld>
</file>